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20104100" cy="11309350"/>
  <p:notesSz cx="20104100" cy="113093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92"/>
        <p:guide pos="21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53585F">
              <a:alpha val="601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1496" y="4168173"/>
            <a:ext cx="5261106" cy="1573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300" b="0" i="0">
                <a:solidFill>
                  <a:schemeClr val="bg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0842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0842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0842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8969395" y="552077"/>
            <a:ext cx="580390" cy="580390"/>
          </a:xfrm>
          <a:custGeom>
            <a:avLst/>
            <a:gdLst/>
            <a:ahLst/>
            <a:cxnLst/>
            <a:rect l="l" t="t" r="r" b="b"/>
            <a:pathLst>
              <a:path w="580390" h="580390">
                <a:moveTo>
                  <a:pt x="289873" y="0"/>
                </a:moveTo>
                <a:lnTo>
                  <a:pt x="245495" y="3398"/>
                </a:lnTo>
                <a:lnTo>
                  <a:pt x="201965" y="13595"/>
                </a:lnTo>
                <a:lnTo>
                  <a:pt x="160125" y="30589"/>
                </a:lnTo>
                <a:lnTo>
                  <a:pt x="120820" y="54381"/>
                </a:lnTo>
                <a:lnTo>
                  <a:pt x="84892" y="84971"/>
                </a:lnTo>
                <a:lnTo>
                  <a:pt x="54331" y="120897"/>
                </a:lnTo>
                <a:lnTo>
                  <a:pt x="30561" y="160200"/>
                </a:lnTo>
                <a:lnTo>
                  <a:pt x="13582" y="202035"/>
                </a:lnTo>
                <a:lnTo>
                  <a:pt x="3395" y="245558"/>
                </a:lnTo>
                <a:lnTo>
                  <a:pt x="0" y="289927"/>
                </a:lnTo>
                <a:lnTo>
                  <a:pt x="3395" y="334296"/>
                </a:lnTo>
                <a:lnTo>
                  <a:pt x="13582" y="377822"/>
                </a:lnTo>
                <a:lnTo>
                  <a:pt x="30561" y="419662"/>
                </a:lnTo>
                <a:lnTo>
                  <a:pt x="54331" y="458971"/>
                </a:lnTo>
                <a:lnTo>
                  <a:pt x="84892" y="494906"/>
                </a:lnTo>
                <a:lnTo>
                  <a:pt x="120820" y="525473"/>
                </a:lnTo>
                <a:lnTo>
                  <a:pt x="160125" y="549247"/>
                </a:lnTo>
                <a:lnTo>
                  <a:pt x="201965" y="566229"/>
                </a:lnTo>
                <a:lnTo>
                  <a:pt x="245495" y="576418"/>
                </a:lnTo>
                <a:lnTo>
                  <a:pt x="289873" y="579814"/>
                </a:lnTo>
                <a:lnTo>
                  <a:pt x="334253" y="576418"/>
                </a:lnTo>
                <a:lnTo>
                  <a:pt x="377793" y="566229"/>
                </a:lnTo>
                <a:lnTo>
                  <a:pt x="419649" y="549247"/>
                </a:lnTo>
                <a:lnTo>
                  <a:pt x="458976" y="525473"/>
                </a:lnTo>
                <a:lnTo>
                  <a:pt x="494932" y="494906"/>
                </a:lnTo>
                <a:lnTo>
                  <a:pt x="525493" y="458971"/>
                </a:lnTo>
                <a:lnTo>
                  <a:pt x="549263" y="419662"/>
                </a:lnTo>
                <a:lnTo>
                  <a:pt x="566242" y="377822"/>
                </a:lnTo>
                <a:lnTo>
                  <a:pt x="576429" y="334296"/>
                </a:lnTo>
                <a:lnTo>
                  <a:pt x="579825" y="289927"/>
                </a:lnTo>
                <a:lnTo>
                  <a:pt x="576429" y="245558"/>
                </a:lnTo>
                <a:lnTo>
                  <a:pt x="566242" y="202035"/>
                </a:lnTo>
                <a:lnTo>
                  <a:pt x="549263" y="160200"/>
                </a:lnTo>
                <a:lnTo>
                  <a:pt x="525493" y="120897"/>
                </a:lnTo>
                <a:lnTo>
                  <a:pt x="494932" y="84971"/>
                </a:lnTo>
                <a:lnTo>
                  <a:pt x="458976" y="54381"/>
                </a:lnTo>
                <a:lnTo>
                  <a:pt x="419649" y="30589"/>
                </a:lnTo>
                <a:lnTo>
                  <a:pt x="377793" y="13595"/>
                </a:lnTo>
                <a:lnTo>
                  <a:pt x="334253" y="3398"/>
                </a:lnTo>
                <a:lnTo>
                  <a:pt x="289873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45066" y="879025"/>
            <a:ext cx="4213966" cy="1517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F0842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2211" y="3347793"/>
            <a:ext cx="17479677" cy="5418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hyperlink" Target="http://www.jetbrains.com/pycharm/" TargetMode="External"/><Relationship Id="rId4" Type="http://schemas.openxmlformats.org/officeDocument/2006/relationships/hyperlink" Target="http://www.sublimetext.com/" TargetMode="External"/><Relationship Id="rId3" Type="http://schemas.openxmlformats.org/officeDocument/2006/relationships/hyperlink" Target="http://www.mysql.com/" TargetMode="External"/><Relationship Id="rId2" Type="http://schemas.openxmlformats.org/officeDocument/2006/relationships/hyperlink" Target="http://www.djangoproject.com/" TargetMode="Externa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hyperlink" Target="http://v3.bootcs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jpeg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2160" y="4504928"/>
            <a:ext cx="9239885" cy="139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50" spc="-1795" dirty="0">
                <a:solidFill>
                  <a:srgbClr val="FFFFFF"/>
                </a:solidFill>
                <a:latin typeface="+mn-lt"/>
              </a:rPr>
              <a:t>汕   ⼤   宿   舍   管   理    系   统</a:t>
            </a:r>
            <a:endParaRPr sz="905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6193" y="6498346"/>
            <a:ext cx="8712200" cy="0"/>
          </a:xfrm>
          <a:custGeom>
            <a:avLst/>
            <a:gdLst/>
            <a:ahLst/>
            <a:cxnLst/>
            <a:rect l="l" t="t" r="r" b="b"/>
            <a:pathLst>
              <a:path w="8712200">
                <a:moveTo>
                  <a:pt x="0" y="0"/>
                </a:moveTo>
                <a:lnTo>
                  <a:pt x="8711703" y="0"/>
                </a:lnTo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38914" y="6880661"/>
            <a:ext cx="5826125" cy="156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700" spc="15" dirty="0">
                <a:solidFill>
                  <a:srgbClr val="FAE5C0"/>
                </a:solidFill>
                <a:latin typeface="Calibri" panose="020F0502020204030204"/>
                <a:cs typeface="Calibri" panose="020F0502020204030204"/>
              </a:rPr>
              <a:t>CST4854A</a:t>
            </a:r>
            <a:r>
              <a:rPr sz="3700" spc="-160" dirty="0">
                <a:solidFill>
                  <a:srgbClr val="FAE5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700" spc="-735" dirty="0">
                <a:solidFill>
                  <a:srgbClr val="FAE5C0"/>
                </a:solidFill>
                <a:latin typeface="PMingLiU"/>
                <a:cs typeface="PMingLiU"/>
              </a:rPr>
              <a:t>大型软件项目实施</a:t>
            </a:r>
            <a:endParaRPr sz="37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tabLst>
                <a:tab pos="2408555" algn="l"/>
              </a:tabLst>
            </a:pPr>
            <a:r>
              <a:rPr sz="2950" spc="10" dirty="0">
                <a:solidFill>
                  <a:srgbClr val="53585F"/>
                </a:solidFill>
                <a:latin typeface="PMingLiU"/>
                <a:cs typeface="PMingLiU"/>
              </a:rPr>
              <a:t>演讲</a:t>
            </a:r>
            <a:r>
              <a:rPr sz="2950" spc="1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2950" spc="15" dirty="0">
                <a:solidFill>
                  <a:srgbClr val="53585F"/>
                </a:solidFill>
                <a:latin typeface="PMingLiU"/>
                <a:cs typeface="PMingLiU"/>
              </a:rPr>
              <a:t>何铭宜	</a:t>
            </a:r>
            <a:r>
              <a:rPr sz="2950" spc="-17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PPT:</a:t>
            </a:r>
            <a:r>
              <a:rPr sz="2950" spc="-8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50" spc="15" dirty="0">
                <a:solidFill>
                  <a:srgbClr val="53585F"/>
                </a:solidFill>
                <a:latin typeface="PMingLiU"/>
                <a:cs typeface="PMingLiU"/>
              </a:rPr>
              <a:t>王俊皓</a:t>
            </a:r>
            <a:endParaRPr sz="295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8563226"/>
            <a:ext cx="17331055" cy="2539365"/>
          </a:xfrm>
          <a:custGeom>
            <a:avLst/>
            <a:gdLst/>
            <a:ahLst/>
            <a:cxnLst/>
            <a:rect l="l" t="t" r="r" b="b"/>
            <a:pathLst>
              <a:path w="17331055" h="2539365">
                <a:moveTo>
                  <a:pt x="17330466" y="0"/>
                </a:moveTo>
                <a:lnTo>
                  <a:pt x="17330466" y="308891"/>
                </a:lnTo>
                <a:lnTo>
                  <a:pt x="17256332" y="308891"/>
                </a:lnTo>
                <a:lnTo>
                  <a:pt x="17256332" y="568045"/>
                </a:lnTo>
                <a:lnTo>
                  <a:pt x="17186177" y="568045"/>
                </a:lnTo>
                <a:lnTo>
                  <a:pt x="17186177" y="1053632"/>
                </a:lnTo>
                <a:lnTo>
                  <a:pt x="17104190" y="1053632"/>
                </a:lnTo>
                <a:lnTo>
                  <a:pt x="17104190" y="1397214"/>
                </a:lnTo>
                <a:lnTo>
                  <a:pt x="16997911" y="1397214"/>
                </a:lnTo>
                <a:lnTo>
                  <a:pt x="16997911" y="2304903"/>
                </a:lnTo>
                <a:lnTo>
                  <a:pt x="16822000" y="2304903"/>
                </a:lnTo>
                <a:lnTo>
                  <a:pt x="16822000" y="2089266"/>
                </a:lnTo>
                <a:lnTo>
                  <a:pt x="16494680" y="2089266"/>
                </a:lnTo>
                <a:lnTo>
                  <a:pt x="16494680" y="2189064"/>
                </a:lnTo>
                <a:lnTo>
                  <a:pt x="16353532" y="2189064"/>
                </a:lnTo>
                <a:lnTo>
                  <a:pt x="16353532" y="1238506"/>
                </a:lnTo>
                <a:lnTo>
                  <a:pt x="16251546" y="1238506"/>
                </a:lnTo>
                <a:lnTo>
                  <a:pt x="16251546" y="965284"/>
                </a:lnTo>
                <a:lnTo>
                  <a:pt x="15935325" y="965284"/>
                </a:lnTo>
                <a:lnTo>
                  <a:pt x="15935325" y="1231962"/>
                </a:lnTo>
                <a:lnTo>
                  <a:pt x="15876584" y="1283992"/>
                </a:lnTo>
                <a:lnTo>
                  <a:pt x="15876584" y="1955113"/>
                </a:lnTo>
                <a:lnTo>
                  <a:pt x="15757530" y="1955113"/>
                </a:lnTo>
                <a:lnTo>
                  <a:pt x="15757530" y="1802301"/>
                </a:lnTo>
                <a:lnTo>
                  <a:pt x="15450104" y="1802301"/>
                </a:lnTo>
                <a:lnTo>
                  <a:pt x="15450104" y="1963950"/>
                </a:lnTo>
                <a:lnTo>
                  <a:pt x="15271052" y="1963950"/>
                </a:lnTo>
                <a:lnTo>
                  <a:pt x="15271052" y="2095161"/>
                </a:lnTo>
                <a:lnTo>
                  <a:pt x="15063310" y="2095161"/>
                </a:lnTo>
                <a:lnTo>
                  <a:pt x="15063310" y="1902758"/>
                </a:lnTo>
                <a:lnTo>
                  <a:pt x="14923000" y="1902758"/>
                </a:lnTo>
                <a:lnTo>
                  <a:pt x="14923000" y="1501587"/>
                </a:lnTo>
                <a:lnTo>
                  <a:pt x="14125433" y="1501587"/>
                </a:lnTo>
                <a:lnTo>
                  <a:pt x="14125433" y="1894245"/>
                </a:lnTo>
                <a:lnTo>
                  <a:pt x="13978526" y="1894245"/>
                </a:lnTo>
                <a:lnTo>
                  <a:pt x="13978526" y="1504865"/>
                </a:lnTo>
                <a:lnTo>
                  <a:pt x="13299803" y="1504865"/>
                </a:lnTo>
                <a:lnTo>
                  <a:pt x="13299803" y="1658651"/>
                </a:lnTo>
                <a:lnTo>
                  <a:pt x="13110176" y="1658651"/>
                </a:lnTo>
                <a:lnTo>
                  <a:pt x="13110176" y="2259742"/>
                </a:lnTo>
                <a:lnTo>
                  <a:pt x="12857199" y="2259742"/>
                </a:lnTo>
                <a:lnTo>
                  <a:pt x="12857199" y="1743402"/>
                </a:lnTo>
                <a:lnTo>
                  <a:pt x="12409045" y="1296421"/>
                </a:lnTo>
                <a:lnTo>
                  <a:pt x="11951468" y="1752889"/>
                </a:lnTo>
                <a:lnTo>
                  <a:pt x="11951468" y="2355289"/>
                </a:lnTo>
                <a:lnTo>
                  <a:pt x="11733987" y="2355289"/>
                </a:lnTo>
                <a:lnTo>
                  <a:pt x="11733987" y="1678608"/>
                </a:lnTo>
                <a:lnTo>
                  <a:pt x="11359025" y="1678608"/>
                </a:lnTo>
                <a:lnTo>
                  <a:pt x="11359025" y="1963615"/>
                </a:lnTo>
                <a:lnTo>
                  <a:pt x="10979141" y="1963615"/>
                </a:lnTo>
                <a:lnTo>
                  <a:pt x="10979141" y="2157002"/>
                </a:lnTo>
                <a:lnTo>
                  <a:pt x="10852862" y="2157002"/>
                </a:lnTo>
                <a:lnTo>
                  <a:pt x="10852862" y="1959364"/>
                </a:lnTo>
                <a:lnTo>
                  <a:pt x="10413232" y="1959364"/>
                </a:lnTo>
                <a:lnTo>
                  <a:pt x="10413232" y="2385068"/>
                </a:lnTo>
                <a:lnTo>
                  <a:pt x="10120612" y="2385068"/>
                </a:lnTo>
                <a:lnTo>
                  <a:pt x="10120612" y="2143254"/>
                </a:lnTo>
                <a:lnTo>
                  <a:pt x="9648878" y="2143254"/>
                </a:lnTo>
                <a:lnTo>
                  <a:pt x="9648878" y="2048691"/>
                </a:lnTo>
                <a:lnTo>
                  <a:pt x="9554399" y="2048691"/>
                </a:lnTo>
                <a:lnTo>
                  <a:pt x="9554399" y="1915522"/>
                </a:lnTo>
                <a:lnTo>
                  <a:pt x="9461554" y="1915522"/>
                </a:lnTo>
                <a:lnTo>
                  <a:pt x="9461554" y="2027749"/>
                </a:lnTo>
                <a:lnTo>
                  <a:pt x="9339191" y="2027749"/>
                </a:lnTo>
                <a:lnTo>
                  <a:pt x="9339191" y="1888361"/>
                </a:lnTo>
                <a:lnTo>
                  <a:pt x="9087251" y="1888361"/>
                </a:lnTo>
                <a:lnTo>
                  <a:pt x="9087251" y="2020880"/>
                </a:lnTo>
                <a:lnTo>
                  <a:pt x="8968166" y="2020880"/>
                </a:lnTo>
                <a:lnTo>
                  <a:pt x="8968166" y="2333038"/>
                </a:lnTo>
                <a:lnTo>
                  <a:pt x="8773303" y="2333038"/>
                </a:lnTo>
                <a:lnTo>
                  <a:pt x="8773303" y="1875921"/>
                </a:lnTo>
                <a:lnTo>
                  <a:pt x="8345860" y="1875921"/>
                </a:lnTo>
                <a:lnTo>
                  <a:pt x="8345860" y="2015970"/>
                </a:lnTo>
                <a:lnTo>
                  <a:pt x="8184127" y="2015970"/>
                </a:lnTo>
                <a:lnTo>
                  <a:pt x="8184127" y="1059852"/>
                </a:lnTo>
                <a:lnTo>
                  <a:pt x="7994520" y="795459"/>
                </a:lnTo>
                <a:lnTo>
                  <a:pt x="7835739" y="1030401"/>
                </a:lnTo>
                <a:lnTo>
                  <a:pt x="7835739" y="2340902"/>
                </a:lnTo>
                <a:lnTo>
                  <a:pt x="7654331" y="2340902"/>
                </a:lnTo>
                <a:lnTo>
                  <a:pt x="7654331" y="1097809"/>
                </a:lnTo>
                <a:lnTo>
                  <a:pt x="7089752" y="1097809"/>
                </a:lnTo>
                <a:lnTo>
                  <a:pt x="7089752" y="2223094"/>
                </a:lnTo>
                <a:lnTo>
                  <a:pt x="6970017" y="2223094"/>
                </a:lnTo>
                <a:lnTo>
                  <a:pt x="6970017" y="1955113"/>
                </a:lnTo>
                <a:lnTo>
                  <a:pt x="6733815" y="1955113"/>
                </a:lnTo>
                <a:lnTo>
                  <a:pt x="6733815" y="2108899"/>
                </a:lnTo>
                <a:lnTo>
                  <a:pt x="6229600" y="2108899"/>
                </a:lnTo>
                <a:lnTo>
                  <a:pt x="6229600" y="2324211"/>
                </a:lnTo>
                <a:lnTo>
                  <a:pt x="5849716" y="2324211"/>
                </a:lnTo>
                <a:lnTo>
                  <a:pt x="5849716" y="2004849"/>
                </a:lnTo>
                <a:lnTo>
                  <a:pt x="5636812" y="2004849"/>
                </a:lnTo>
                <a:lnTo>
                  <a:pt x="5636812" y="2197252"/>
                </a:lnTo>
                <a:lnTo>
                  <a:pt x="5466555" y="2197252"/>
                </a:lnTo>
                <a:lnTo>
                  <a:pt x="5466555" y="2081413"/>
                </a:lnTo>
                <a:lnTo>
                  <a:pt x="5248729" y="2081413"/>
                </a:lnTo>
                <a:lnTo>
                  <a:pt x="5248729" y="1930894"/>
                </a:lnTo>
                <a:lnTo>
                  <a:pt x="4992852" y="1930894"/>
                </a:lnTo>
                <a:lnTo>
                  <a:pt x="4992852" y="2292139"/>
                </a:lnTo>
                <a:lnTo>
                  <a:pt x="4795036" y="2292139"/>
                </a:lnTo>
                <a:lnTo>
                  <a:pt x="4795036" y="1436144"/>
                </a:lnTo>
                <a:lnTo>
                  <a:pt x="4484700" y="1436144"/>
                </a:lnTo>
                <a:lnTo>
                  <a:pt x="4484700" y="1920098"/>
                </a:lnTo>
                <a:lnTo>
                  <a:pt x="4250477" y="1920098"/>
                </a:lnTo>
                <a:lnTo>
                  <a:pt x="4250477" y="2213283"/>
                </a:lnTo>
                <a:lnTo>
                  <a:pt x="3981145" y="2213283"/>
                </a:lnTo>
                <a:lnTo>
                  <a:pt x="3981145" y="1902434"/>
                </a:lnTo>
                <a:lnTo>
                  <a:pt x="3792512" y="1902434"/>
                </a:lnTo>
                <a:lnTo>
                  <a:pt x="3792512" y="1756815"/>
                </a:lnTo>
                <a:lnTo>
                  <a:pt x="3548771" y="1756815"/>
                </a:lnTo>
                <a:lnTo>
                  <a:pt x="3548771" y="1861524"/>
                </a:lnTo>
                <a:lnTo>
                  <a:pt x="3367027" y="1861524"/>
                </a:lnTo>
                <a:lnTo>
                  <a:pt x="3367027" y="1684179"/>
                </a:lnTo>
                <a:lnTo>
                  <a:pt x="3053414" y="1371361"/>
                </a:lnTo>
                <a:lnTo>
                  <a:pt x="2717162" y="1706429"/>
                </a:lnTo>
                <a:lnTo>
                  <a:pt x="2717162" y="2200194"/>
                </a:lnTo>
                <a:lnTo>
                  <a:pt x="2663363" y="2200194"/>
                </a:lnTo>
                <a:lnTo>
                  <a:pt x="2663363" y="2092208"/>
                </a:lnTo>
                <a:lnTo>
                  <a:pt x="2404533" y="2092208"/>
                </a:lnTo>
                <a:lnTo>
                  <a:pt x="2404533" y="2538865"/>
                </a:lnTo>
                <a:lnTo>
                  <a:pt x="2339247" y="2538865"/>
                </a:lnTo>
                <a:lnTo>
                  <a:pt x="2339247" y="2314390"/>
                </a:lnTo>
                <a:lnTo>
                  <a:pt x="2145703" y="2314390"/>
                </a:lnTo>
                <a:lnTo>
                  <a:pt x="2145703" y="1848111"/>
                </a:lnTo>
                <a:lnTo>
                  <a:pt x="1911794" y="1848111"/>
                </a:lnTo>
                <a:lnTo>
                  <a:pt x="1911794" y="2138353"/>
                </a:lnTo>
                <a:lnTo>
                  <a:pt x="1756961" y="2138353"/>
                </a:lnTo>
                <a:lnTo>
                  <a:pt x="1756961" y="2047717"/>
                </a:lnTo>
                <a:lnTo>
                  <a:pt x="1497472" y="2047717"/>
                </a:lnTo>
                <a:lnTo>
                  <a:pt x="1497472" y="2349404"/>
                </a:lnTo>
                <a:lnTo>
                  <a:pt x="1419066" y="2349404"/>
                </a:lnTo>
                <a:lnTo>
                  <a:pt x="1419066" y="1743402"/>
                </a:lnTo>
                <a:lnTo>
                  <a:pt x="1283908" y="1743402"/>
                </a:lnTo>
                <a:lnTo>
                  <a:pt x="1283908" y="1563439"/>
                </a:lnTo>
                <a:lnTo>
                  <a:pt x="1226171" y="1563439"/>
                </a:lnTo>
                <a:lnTo>
                  <a:pt x="1226171" y="1457086"/>
                </a:lnTo>
                <a:lnTo>
                  <a:pt x="1033936" y="1457086"/>
                </a:lnTo>
                <a:lnTo>
                  <a:pt x="1033936" y="1551324"/>
                </a:lnTo>
                <a:lnTo>
                  <a:pt x="951923" y="1551324"/>
                </a:lnTo>
                <a:lnTo>
                  <a:pt x="951923" y="2078470"/>
                </a:lnTo>
                <a:lnTo>
                  <a:pt x="747548" y="2078470"/>
                </a:lnTo>
                <a:lnTo>
                  <a:pt x="747548" y="1807211"/>
                </a:lnTo>
                <a:lnTo>
                  <a:pt x="657989" y="1807211"/>
                </a:lnTo>
                <a:lnTo>
                  <a:pt x="657989" y="1556235"/>
                </a:lnTo>
                <a:lnTo>
                  <a:pt x="592708" y="1556235"/>
                </a:lnTo>
                <a:lnTo>
                  <a:pt x="592708" y="1246359"/>
                </a:lnTo>
                <a:lnTo>
                  <a:pt x="533330" y="1246359"/>
                </a:lnTo>
                <a:lnTo>
                  <a:pt x="533330" y="1020583"/>
                </a:lnTo>
                <a:lnTo>
                  <a:pt x="473953" y="1020583"/>
                </a:lnTo>
                <a:lnTo>
                  <a:pt x="473953" y="774845"/>
                </a:lnTo>
                <a:lnTo>
                  <a:pt x="412607" y="774845"/>
                </a:lnTo>
                <a:lnTo>
                  <a:pt x="412607" y="1015675"/>
                </a:lnTo>
                <a:lnTo>
                  <a:pt x="363728" y="1015675"/>
                </a:lnTo>
                <a:lnTo>
                  <a:pt x="363728" y="1208402"/>
                </a:lnTo>
                <a:lnTo>
                  <a:pt x="309928" y="1208402"/>
                </a:lnTo>
                <a:lnTo>
                  <a:pt x="309928" y="1562779"/>
                </a:lnTo>
                <a:lnTo>
                  <a:pt x="266297" y="1562779"/>
                </a:lnTo>
                <a:lnTo>
                  <a:pt x="266297" y="1828153"/>
                </a:lnTo>
                <a:lnTo>
                  <a:pt x="156072" y="1828153"/>
                </a:lnTo>
                <a:lnTo>
                  <a:pt x="156072" y="2099412"/>
                </a:lnTo>
                <a:lnTo>
                  <a:pt x="0" y="2099412"/>
                </a:lnTo>
              </a:path>
            </a:pathLst>
          </a:custGeom>
          <a:ln w="20941">
            <a:solidFill>
              <a:srgbClr val="5358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330466" y="8563226"/>
            <a:ext cx="2773680" cy="2325370"/>
          </a:xfrm>
          <a:custGeom>
            <a:avLst/>
            <a:gdLst/>
            <a:ahLst/>
            <a:cxnLst/>
            <a:rect l="l" t="t" r="r" b="b"/>
            <a:pathLst>
              <a:path w="2773680" h="2325370">
                <a:moveTo>
                  <a:pt x="2773633" y="2325185"/>
                </a:moveTo>
                <a:lnTo>
                  <a:pt x="2571021" y="2325185"/>
                </a:lnTo>
                <a:lnTo>
                  <a:pt x="2571021" y="2056879"/>
                </a:lnTo>
                <a:lnTo>
                  <a:pt x="1970934" y="2056879"/>
                </a:lnTo>
                <a:lnTo>
                  <a:pt x="1970934" y="1789872"/>
                </a:lnTo>
                <a:lnTo>
                  <a:pt x="1591783" y="1789872"/>
                </a:lnTo>
                <a:lnTo>
                  <a:pt x="1591783" y="2063424"/>
                </a:lnTo>
                <a:lnTo>
                  <a:pt x="1405402" y="2063424"/>
                </a:lnTo>
                <a:lnTo>
                  <a:pt x="1405402" y="1793463"/>
                </a:lnTo>
                <a:lnTo>
                  <a:pt x="1183943" y="1793463"/>
                </a:lnTo>
                <a:lnTo>
                  <a:pt x="1183943" y="1030073"/>
                </a:lnTo>
                <a:lnTo>
                  <a:pt x="1066564" y="1030073"/>
                </a:lnTo>
                <a:lnTo>
                  <a:pt x="1066564" y="886425"/>
                </a:lnTo>
                <a:lnTo>
                  <a:pt x="841859" y="886425"/>
                </a:lnTo>
                <a:lnTo>
                  <a:pt x="841859" y="1035636"/>
                </a:lnTo>
                <a:lnTo>
                  <a:pt x="723433" y="1035636"/>
                </a:lnTo>
                <a:lnTo>
                  <a:pt x="723433" y="1747004"/>
                </a:lnTo>
                <a:lnTo>
                  <a:pt x="645006" y="1747004"/>
                </a:lnTo>
                <a:lnTo>
                  <a:pt x="645006" y="2172049"/>
                </a:lnTo>
                <a:lnTo>
                  <a:pt x="458310" y="2172049"/>
                </a:lnTo>
                <a:lnTo>
                  <a:pt x="458310" y="1368419"/>
                </a:lnTo>
                <a:lnTo>
                  <a:pt x="326796" y="1368419"/>
                </a:lnTo>
                <a:lnTo>
                  <a:pt x="326796" y="1009786"/>
                </a:lnTo>
                <a:lnTo>
                  <a:pt x="242191" y="1009786"/>
                </a:lnTo>
                <a:lnTo>
                  <a:pt x="242191" y="635124"/>
                </a:lnTo>
                <a:lnTo>
                  <a:pt x="175596" y="635124"/>
                </a:lnTo>
                <a:lnTo>
                  <a:pt x="175596" y="320998"/>
                </a:lnTo>
                <a:lnTo>
                  <a:pt x="113504" y="320998"/>
                </a:lnTo>
                <a:lnTo>
                  <a:pt x="113504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5358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49728" y="2157054"/>
            <a:ext cx="1137285" cy="1109345"/>
          </a:xfrm>
          <a:custGeom>
            <a:avLst/>
            <a:gdLst/>
            <a:ahLst/>
            <a:cxnLst/>
            <a:rect l="l" t="t" r="r" b="b"/>
            <a:pathLst>
              <a:path w="1137284" h="1109345">
                <a:moveTo>
                  <a:pt x="764768" y="0"/>
                </a:moveTo>
                <a:lnTo>
                  <a:pt x="0" y="427040"/>
                </a:lnTo>
                <a:lnTo>
                  <a:pt x="290115" y="1108877"/>
                </a:lnTo>
                <a:lnTo>
                  <a:pt x="1137022" y="852092"/>
                </a:lnTo>
                <a:lnTo>
                  <a:pt x="764768" y="0"/>
                </a:lnTo>
                <a:close/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471335" y="2669751"/>
            <a:ext cx="739140" cy="700405"/>
          </a:xfrm>
          <a:custGeom>
            <a:avLst/>
            <a:gdLst/>
            <a:ahLst/>
            <a:cxnLst/>
            <a:rect l="l" t="t" r="r" b="b"/>
            <a:pathLst>
              <a:path w="739140" h="700404">
                <a:moveTo>
                  <a:pt x="510441" y="0"/>
                </a:moveTo>
                <a:lnTo>
                  <a:pt x="0" y="268800"/>
                </a:lnTo>
                <a:lnTo>
                  <a:pt x="187100" y="700207"/>
                </a:lnTo>
                <a:lnTo>
                  <a:pt x="738965" y="509384"/>
                </a:lnTo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83202" y="2999311"/>
            <a:ext cx="650240" cy="496570"/>
          </a:xfrm>
          <a:custGeom>
            <a:avLst/>
            <a:gdLst/>
            <a:ahLst/>
            <a:cxnLst/>
            <a:rect l="l" t="t" r="r" b="b"/>
            <a:pathLst>
              <a:path w="650240" h="496570">
                <a:moveTo>
                  <a:pt x="489243" y="0"/>
                </a:moveTo>
                <a:lnTo>
                  <a:pt x="0" y="244621"/>
                </a:lnTo>
                <a:lnTo>
                  <a:pt x="100056" y="496244"/>
                </a:lnTo>
                <a:lnTo>
                  <a:pt x="649944" y="283374"/>
                </a:lnTo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69332" y="3361101"/>
            <a:ext cx="62865" cy="120014"/>
          </a:xfrm>
          <a:custGeom>
            <a:avLst/>
            <a:gdLst/>
            <a:ahLst/>
            <a:cxnLst/>
            <a:rect l="l" t="t" r="r" b="b"/>
            <a:pathLst>
              <a:path w="62865" h="120014">
                <a:moveTo>
                  <a:pt x="0" y="0"/>
                </a:moveTo>
                <a:lnTo>
                  <a:pt x="62810" y="119590"/>
                </a:lnTo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813283" y="2046681"/>
            <a:ext cx="421640" cy="995044"/>
          </a:xfrm>
          <a:custGeom>
            <a:avLst/>
            <a:gdLst/>
            <a:ahLst/>
            <a:cxnLst/>
            <a:rect l="l" t="t" r="r" b="b"/>
            <a:pathLst>
              <a:path w="421640" h="995044">
                <a:moveTo>
                  <a:pt x="0" y="0"/>
                </a:moveTo>
                <a:lnTo>
                  <a:pt x="421441" y="994796"/>
                </a:lnTo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22343" y="3479632"/>
            <a:ext cx="332740" cy="156210"/>
          </a:xfrm>
          <a:custGeom>
            <a:avLst/>
            <a:gdLst/>
            <a:ahLst/>
            <a:cxnLst/>
            <a:rect l="l" t="t" r="r" b="b"/>
            <a:pathLst>
              <a:path w="332740" h="156210">
                <a:moveTo>
                  <a:pt x="15523" y="155952"/>
                </a:moveTo>
                <a:lnTo>
                  <a:pt x="4398" y="130583"/>
                </a:lnTo>
                <a:lnTo>
                  <a:pt x="0" y="103656"/>
                </a:lnTo>
                <a:lnTo>
                  <a:pt x="2377" y="76477"/>
                </a:lnTo>
                <a:lnTo>
                  <a:pt x="21422" y="34389"/>
                </a:lnTo>
                <a:lnTo>
                  <a:pt x="64867" y="0"/>
                </a:lnTo>
                <a:lnTo>
                  <a:pt x="252669" y="0"/>
                </a:lnTo>
                <a:lnTo>
                  <a:pt x="289316" y="16240"/>
                </a:lnTo>
                <a:lnTo>
                  <a:pt x="316792" y="45426"/>
                </a:lnTo>
                <a:lnTo>
                  <a:pt x="332344" y="97638"/>
                </a:lnTo>
                <a:lnTo>
                  <a:pt x="329380" y="124725"/>
                </a:lnTo>
                <a:lnTo>
                  <a:pt x="319212" y="150509"/>
                </a:lnTo>
                <a:lnTo>
                  <a:pt x="15523" y="155952"/>
                </a:lnTo>
                <a:close/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352008" y="3630245"/>
            <a:ext cx="492125" cy="494030"/>
          </a:xfrm>
          <a:custGeom>
            <a:avLst/>
            <a:gdLst/>
            <a:ahLst/>
            <a:cxnLst/>
            <a:rect l="l" t="t" r="r" b="b"/>
            <a:pathLst>
              <a:path w="492125" h="494029">
                <a:moveTo>
                  <a:pt x="491843" y="0"/>
                </a:moveTo>
                <a:lnTo>
                  <a:pt x="0" y="493975"/>
                </a:lnTo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988020" y="3649082"/>
            <a:ext cx="0" cy="508000"/>
          </a:xfrm>
          <a:custGeom>
            <a:avLst/>
            <a:gdLst/>
            <a:ahLst/>
            <a:cxnLst/>
            <a:rect l="l" t="t" r="r" b="b"/>
            <a:pathLst>
              <a:path h="508000">
                <a:moveTo>
                  <a:pt x="0" y="0"/>
                </a:moveTo>
                <a:lnTo>
                  <a:pt x="0" y="508007"/>
                </a:lnTo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147691" y="3631491"/>
            <a:ext cx="480695" cy="492759"/>
          </a:xfrm>
          <a:custGeom>
            <a:avLst/>
            <a:gdLst/>
            <a:ahLst/>
            <a:cxnLst/>
            <a:rect l="l" t="t" r="r" b="b"/>
            <a:pathLst>
              <a:path w="480695" h="492760">
                <a:moveTo>
                  <a:pt x="0" y="0"/>
                </a:moveTo>
                <a:lnTo>
                  <a:pt x="480525" y="492676"/>
                </a:lnTo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78209" y="3383876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0"/>
                </a:moveTo>
                <a:lnTo>
                  <a:pt x="0" y="80263"/>
                </a:lnTo>
              </a:path>
            </a:pathLst>
          </a:custGeom>
          <a:ln w="31412">
            <a:solidFill>
              <a:srgbClr val="FAE5C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69395" y="552077"/>
            <a:ext cx="580390" cy="580390"/>
          </a:xfrm>
          <a:custGeom>
            <a:avLst/>
            <a:gdLst/>
            <a:ahLst/>
            <a:cxnLst/>
            <a:rect l="l" t="t" r="r" b="b"/>
            <a:pathLst>
              <a:path w="580390" h="580390">
                <a:moveTo>
                  <a:pt x="289873" y="0"/>
                </a:moveTo>
                <a:lnTo>
                  <a:pt x="245495" y="3398"/>
                </a:lnTo>
                <a:lnTo>
                  <a:pt x="201965" y="13595"/>
                </a:lnTo>
                <a:lnTo>
                  <a:pt x="160125" y="30589"/>
                </a:lnTo>
                <a:lnTo>
                  <a:pt x="120820" y="54381"/>
                </a:lnTo>
                <a:lnTo>
                  <a:pt x="84892" y="84971"/>
                </a:lnTo>
                <a:lnTo>
                  <a:pt x="54331" y="120897"/>
                </a:lnTo>
                <a:lnTo>
                  <a:pt x="30561" y="160200"/>
                </a:lnTo>
                <a:lnTo>
                  <a:pt x="13582" y="202035"/>
                </a:lnTo>
                <a:lnTo>
                  <a:pt x="3395" y="245558"/>
                </a:lnTo>
                <a:lnTo>
                  <a:pt x="0" y="289927"/>
                </a:lnTo>
                <a:lnTo>
                  <a:pt x="3395" y="334296"/>
                </a:lnTo>
                <a:lnTo>
                  <a:pt x="13582" y="377822"/>
                </a:lnTo>
                <a:lnTo>
                  <a:pt x="30561" y="419662"/>
                </a:lnTo>
                <a:lnTo>
                  <a:pt x="54331" y="458971"/>
                </a:lnTo>
                <a:lnTo>
                  <a:pt x="84892" y="494906"/>
                </a:lnTo>
                <a:lnTo>
                  <a:pt x="120820" y="525473"/>
                </a:lnTo>
                <a:lnTo>
                  <a:pt x="160125" y="549247"/>
                </a:lnTo>
                <a:lnTo>
                  <a:pt x="201965" y="566229"/>
                </a:lnTo>
                <a:lnTo>
                  <a:pt x="245495" y="576418"/>
                </a:lnTo>
                <a:lnTo>
                  <a:pt x="289873" y="579814"/>
                </a:lnTo>
                <a:lnTo>
                  <a:pt x="334253" y="576418"/>
                </a:lnTo>
                <a:lnTo>
                  <a:pt x="377793" y="566229"/>
                </a:lnTo>
                <a:lnTo>
                  <a:pt x="419649" y="549247"/>
                </a:lnTo>
                <a:lnTo>
                  <a:pt x="458976" y="525473"/>
                </a:lnTo>
                <a:lnTo>
                  <a:pt x="494932" y="494906"/>
                </a:lnTo>
                <a:lnTo>
                  <a:pt x="525493" y="458971"/>
                </a:lnTo>
                <a:lnTo>
                  <a:pt x="549263" y="419662"/>
                </a:lnTo>
                <a:lnTo>
                  <a:pt x="566242" y="377822"/>
                </a:lnTo>
                <a:lnTo>
                  <a:pt x="576429" y="334296"/>
                </a:lnTo>
                <a:lnTo>
                  <a:pt x="579825" y="289927"/>
                </a:lnTo>
                <a:lnTo>
                  <a:pt x="576429" y="245558"/>
                </a:lnTo>
                <a:lnTo>
                  <a:pt x="566242" y="202035"/>
                </a:lnTo>
                <a:lnTo>
                  <a:pt x="549263" y="160200"/>
                </a:lnTo>
                <a:lnTo>
                  <a:pt x="525493" y="120897"/>
                </a:lnTo>
                <a:lnTo>
                  <a:pt x="494932" y="84971"/>
                </a:lnTo>
                <a:lnTo>
                  <a:pt x="458976" y="54381"/>
                </a:lnTo>
                <a:lnTo>
                  <a:pt x="419649" y="30589"/>
                </a:lnTo>
                <a:lnTo>
                  <a:pt x="377793" y="13595"/>
                </a:lnTo>
                <a:lnTo>
                  <a:pt x="334253" y="3398"/>
                </a:lnTo>
                <a:lnTo>
                  <a:pt x="289873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075724" y="652171"/>
            <a:ext cx="375285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21467" y="7848441"/>
            <a:ext cx="781685" cy="785495"/>
          </a:xfrm>
          <a:prstGeom prst="rect">
            <a:avLst/>
          </a:prstGeom>
          <a:solidFill>
            <a:srgbClr val="4E4A4B"/>
          </a:solidFill>
        </p:spPr>
        <p:txBody>
          <a:bodyPr vert="horz" wrap="square" lIns="0" tIns="1638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90"/>
              </a:spcBef>
            </a:pPr>
            <a:r>
              <a:rPr sz="295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2553" y="7848441"/>
            <a:ext cx="3585845" cy="616585"/>
          </a:xfrm>
          <a:prstGeom prst="rect">
            <a:avLst/>
          </a:prstGeom>
          <a:solidFill>
            <a:srgbClr val="F1822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535940">
              <a:lnSpc>
                <a:spcPct val="100000"/>
              </a:lnSpc>
              <a:spcBef>
                <a:spcPts val="860"/>
              </a:spcBef>
            </a:pPr>
            <a:r>
              <a:rPr sz="3300" spc="-475" dirty="0">
                <a:solidFill>
                  <a:srgbClr val="FFD9AA"/>
                </a:solidFill>
                <a:latin typeface="PMingLiU"/>
                <a:cs typeface="PMingLiU"/>
              </a:rPr>
              <a:t>原型界面设计</a:t>
            </a:r>
            <a:endParaRPr sz="330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85690" y="7063125"/>
            <a:ext cx="781685" cy="785495"/>
          </a:xfrm>
          <a:custGeom>
            <a:avLst/>
            <a:gdLst/>
            <a:ahLst/>
            <a:cxnLst/>
            <a:rect l="l" t="t" r="r" b="b"/>
            <a:pathLst>
              <a:path w="781685" h="785495">
                <a:moveTo>
                  <a:pt x="0" y="0"/>
                </a:moveTo>
                <a:lnTo>
                  <a:pt x="781086" y="0"/>
                </a:lnTo>
                <a:lnTo>
                  <a:pt x="781086" y="785316"/>
                </a:lnTo>
                <a:lnTo>
                  <a:pt x="0" y="785316"/>
                </a:lnTo>
                <a:lnTo>
                  <a:pt x="0" y="0"/>
                </a:lnTo>
                <a:close/>
              </a:path>
            </a:pathLst>
          </a:custGeom>
          <a:solidFill>
            <a:srgbClr val="4E4A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685690" y="7063125"/>
            <a:ext cx="781685" cy="78549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290"/>
              </a:spcBef>
            </a:pPr>
            <a:r>
              <a:rPr sz="295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6776" y="7063125"/>
            <a:ext cx="3585845" cy="785495"/>
          </a:xfrm>
          <a:prstGeom prst="rect">
            <a:avLst/>
          </a:prstGeom>
          <a:solidFill>
            <a:srgbClr val="F1822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747395">
              <a:lnSpc>
                <a:spcPct val="100000"/>
              </a:lnSpc>
              <a:spcBef>
                <a:spcPts val="860"/>
              </a:spcBef>
            </a:pPr>
            <a:r>
              <a:rPr sz="3300" spc="-5" dirty="0">
                <a:solidFill>
                  <a:srgbClr val="FFD9AA"/>
                </a:solidFill>
                <a:latin typeface="PMingLiU"/>
                <a:cs typeface="PMingLiU"/>
              </a:rPr>
              <a:t>数据库设计</a:t>
            </a:r>
            <a:endParaRPr sz="3300">
              <a:latin typeface="PMingLiU"/>
              <a:cs typeface="PMingLiU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52050" y="6277809"/>
            <a:ext cx="781685" cy="785495"/>
          </a:xfrm>
          <a:custGeom>
            <a:avLst/>
            <a:gdLst/>
            <a:ahLst/>
            <a:cxnLst/>
            <a:rect l="l" t="t" r="r" b="b"/>
            <a:pathLst>
              <a:path w="781684" h="785495">
                <a:moveTo>
                  <a:pt x="0" y="0"/>
                </a:moveTo>
                <a:lnTo>
                  <a:pt x="781128" y="0"/>
                </a:lnTo>
                <a:lnTo>
                  <a:pt x="781128" y="785316"/>
                </a:lnTo>
                <a:lnTo>
                  <a:pt x="0" y="785316"/>
                </a:lnTo>
                <a:lnTo>
                  <a:pt x="0" y="0"/>
                </a:lnTo>
                <a:close/>
              </a:path>
            </a:pathLst>
          </a:custGeom>
          <a:solidFill>
            <a:srgbClr val="4E4A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052050" y="6277809"/>
            <a:ext cx="781685" cy="78549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290"/>
              </a:spcBef>
            </a:pPr>
            <a:r>
              <a:rPr sz="295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33178" y="6277809"/>
            <a:ext cx="3585845" cy="616585"/>
          </a:xfrm>
          <a:prstGeom prst="rect">
            <a:avLst/>
          </a:prstGeom>
          <a:solidFill>
            <a:srgbClr val="F1822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860"/>
              </a:spcBef>
            </a:pPr>
            <a:r>
              <a:rPr sz="3300" spc="-415" dirty="0">
                <a:solidFill>
                  <a:srgbClr val="FFD9AA"/>
                </a:solidFill>
                <a:latin typeface="PMingLiU"/>
                <a:cs typeface="PMingLiU"/>
              </a:rPr>
              <a:t>服务器逻辑设计</a:t>
            </a:r>
            <a:endParaRPr sz="3300">
              <a:latin typeface="PMingLiU"/>
              <a:cs typeface="PMingLiU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188124" y="5492492"/>
            <a:ext cx="3585845" cy="785495"/>
          </a:xfrm>
          <a:custGeom>
            <a:avLst/>
            <a:gdLst/>
            <a:ahLst/>
            <a:cxnLst/>
            <a:rect l="l" t="t" r="r" b="b"/>
            <a:pathLst>
              <a:path w="3585844" h="785495">
                <a:moveTo>
                  <a:pt x="0" y="0"/>
                </a:moveTo>
                <a:lnTo>
                  <a:pt x="3585231" y="0"/>
                </a:lnTo>
                <a:lnTo>
                  <a:pt x="3585231" y="785316"/>
                </a:lnTo>
                <a:lnTo>
                  <a:pt x="0" y="785316"/>
                </a:lnTo>
                <a:lnTo>
                  <a:pt x="0" y="0"/>
                </a:lnTo>
                <a:close/>
              </a:path>
            </a:pathLst>
          </a:custGeom>
          <a:solidFill>
            <a:srgbClr val="F182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406996" y="5492492"/>
            <a:ext cx="781685" cy="785495"/>
          </a:xfrm>
          <a:custGeom>
            <a:avLst/>
            <a:gdLst/>
            <a:ahLst/>
            <a:cxnLst/>
            <a:rect l="l" t="t" r="r" b="b"/>
            <a:pathLst>
              <a:path w="781684" h="785495">
                <a:moveTo>
                  <a:pt x="0" y="0"/>
                </a:moveTo>
                <a:lnTo>
                  <a:pt x="781128" y="0"/>
                </a:lnTo>
                <a:lnTo>
                  <a:pt x="781128" y="785316"/>
                </a:lnTo>
                <a:lnTo>
                  <a:pt x="0" y="785316"/>
                </a:lnTo>
                <a:lnTo>
                  <a:pt x="0" y="0"/>
                </a:lnTo>
                <a:close/>
              </a:path>
            </a:pathLst>
          </a:custGeom>
          <a:solidFill>
            <a:srgbClr val="4E4A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698893" y="5656579"/>
            <a:ext cx="206375" cy="475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23987" y="5601659"/>
            <a:ext cx="211963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5" dirty="0">
                <a:solidFill>
                  <a:srgbClr val="FFD9AA"/>
                </a:solidFill>
                <a:latin typeface="PMingLiU"/>
                <a:cs typeface="PMingLiU"/>
              </a:rPr>
              <a:t>前后端对接</a:t>
            </a:r>
            <a:endParaRPr sz="3300">
              <a:latin typeface="PMingLiU"/>
              <a:cs typeface="PMingLiU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28565" y="8782167"/>
            <a:ext cx="1533525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000"/>
              </a:lnSpc>
            </a:pPr>
            <a:r>
              <a:rPr sz="1950" spc="-235" dirty="0">
                <a:solidFill>
                  <a:srgbClr val="868686"/>
                </a:solidFill>
                <a:latin typeface="PMingLiU"/>
                <a:cs typeface="PMingLiU"/>
              </a:rPr>
              <a:t>卢程、张敏华  王俊皓、方栋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71876" y="7992936"/>
            <a:ext cx="7797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25" dirty="0">
                <a:solidFill>
                  <a:srgbClr val="868686"/>
                </a:solidFill>
                <a:latin typeface="PMingLiU"/>
                <a:cs typeface="PMingLiU"/>
              </a:rPr>
              <a:t>何铭宜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09982" y="7159180"/>
            <a:ext cx="1784985" cy="13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000"/>
              </a:lnSpc>
            </a:pPr>
            <a:r>
              <a:rPr sz="1950" spc="-360" dirty="0">
                <a:solidFill>
                  <a:srgbClr val="868686"/>
                </a:solidFill>
                <a:latin typeface="PMingLiU"/>
                <a:cs typeface="PMingLiU"/>
              </a:rPr>
              <a:t>刘彩君、林海钦  </a:t>
            </a:r>
            <a:endParaRPr sz="1950" spc="-360" dirty="0">
              <a:solidFill>
                <a:srgbClr val="868686"/>
              </a:solidFill>
              <a:latin typeface="PMingLiU"/>
              <a:cs typeface="PMingLiU"/>
            </a:endParaRPr>
          </a:p>
          <a:p>
            <a:pPr marL="12700" marR="5080">
              <a:lnSpc>
                <a:spcPct val="116000"/>
              </a:lnSpc>
            </a:pPr>
            <a:r>
              <a:rPr sz="1950" spc="-220" dirty="0">
                <a:solidFill>
                  <a:srgbClr val="868686"/>
                </a:solidFill>
                <a:latin typeface="PMingLiU"/>
                <a:cs typeface="PMingLiU"/>
              </a:rPr>
              <a:t>林楚华、邓晓拂</a:t>
            </a:r>
            <a:r>
              <a:rPr lang="zh-CN" sz="1950" spc="-220" dirty="0">
                <a:solidFill>
                  <a:srgbClr val="868686"/>
                </a:solidFill>
                <a:latin typeface="PMingLiU"/>
                <a:cs typeface="PMingLiU"/>
              </a:rPr>
              <a:t>、何铭宜、张敏华、卢程</a:t>
            </a:r>
            <a:endParaRPr lang="zh-CN" sz="1950" spc="-220" dirty="0">
              <a:solidFill>
                <a:srgbClr val="868686"/>
              </a:solidFill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594123" y="6422304"/>
            <a:ext cx="77978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470" dirty="0">
                <a:solidFill>
                  <a:srgbClr val="868686"/>
                </a:solidFill>
                <a:latin typeface="PMingLiU"/>
                <a:cs typeface="PMingLiU"/>
              </a:rPr>
              <a:t>所</a:t>
            </a:r>
            <a:r>
              <a:rPr lang="zh-CN" sz="1950" spc="-470" dirty="0">
                <a:solidFill>
                  <a:srgbClr val="868686"/>
                </a:solidFill>
                <a:latin typeface="PMingLiU"/>
                <a:cs typeface="PMingLiU"/>
              </a:rPr>
              <a:t>有</a:t>
            </a:r>
            <a:r>
              <a:rPr sz="1950" spc="-470" dirty="0">
                <a:solidFill>
                  <a:srgbClr val="868686"/>
                </a:solidFill>
                <a:latin typeface="PMingLiU"/>
                <a:cs typeface="PMingLiU"/>
              </a:rPr>
              <a:t>人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1180" y="4726107"/>
            <a:ext cx="1506220" cy="2888615"/>
          </a:xfrm>
          <a:custGeom>
            <a:avLst/>
            <a:gdLst/>
            <a:ahLst/>
            <a:cxnLst/>
            <a:rect l="l" t="t" r="r" b="b"/>
            <a:pathLst>
              <a:path w="1506220" h="2888615">
                <a:moveTo>
                  <a:pt x="752270" y="0"/>
                </a:moveTo>
                <a:lnTo>
                  <a:pt x="711330" y="3928"/>
                </a:lnTo>
                <a:lnTo>
                  <a:pt x="671637" y="15710"/>
                </a:lnTo>
                <a:lnTo>
                  <a:pt x="634385" y="35343"/>
                </a:lnTo>
                <a:lnTo>
                  <a:pt x="600767" y="62825"/>
                </a:lnTo>
                <a:lnTo>
                  <a:pt x="569999" y="101604"/>
                </a:lnTo>
                <a:lnTo>
                  <a:pt x="549487" y="144937"/>
                </a:lnTo>
                <a:lnTo>
                  <a:pt x="539231" y="191002"/>
                </a:lnTo>
                <a:lnTo>
                  <a:pt x="539231" y="237978"/>
                </a:lnTo>
                <a:lnTo>
                  <a:pt x="549487" y="284043"/>
                </a:lnTo>
                <a:lnTo>
                  <a:pt x="569999" y="327376"/>
                </a:lnTo>
                <a:lnTo>
                  <a:pt x="600767" y="366156"/>
                </a:lnTo>
                <a:lnTo>
                  <a:pt x="639546" y="396924"/>
                </a:lnTo>
                <a:lnTo>
                  <a:pt x="682879" y="417435"/>
                </a:lnTo>
                <a:lnTo>
                  <a:pt x="728944" y="427691"/>
                </a:lnTo>
                <a:lnTo>
                  <a:pt x="775920" y="427691"/>
                </a:lnTo>
                <a:lnTo>
                  <a:pt x="821985" y="417435"/>
                </a:lnTo>
                <a:lnTo>
                  <a:pt x="865318" y="396924"/>
                </a:lnTo>
                <a:lnTo>
                  <a:pt x="904098" y="366156"/>
                </a:lnTo>
                <a:lnTo>
                  <a:pt x="934865" y="327376"/>
                </a:lnTo>
                <a:lnTo>
                  <a:pt x="955375" y="284043"/>
                </a:lnTo>
                <a:lnTo>
                  <a:pt x="965630" y="237978"/>
                </a:lnTo>
                <a:lnTo>
                  <a:pt x="965629" y="191002"/>
                </a:lnTo>
                <a:lnTo>
                  <a:pt x="955373" y="144937"/>
                </a:lnTo>
                <a:lnTo>
                  <a:pt x="934862" y="101604"/>
                </a:lnTo>
                <a:lnTo>
                  <a:pt x="904098" y="62825"/>
                </a:lnTo>
                <a:lnTo>
                  <a:pt x="870424" y="35343"/>
                </a:lnTo>
                <a:lnTo>
                  <a:pt x="833061" y="15710"/>
                </a:lnTo>
                <a:lnTo>
                  <a:pt x="793259" y="3928"/>
                </a:lnTo>
                <a:lnTo>
                  <a:pt x="752270" y="0"/>
                </a:lnTo>
                <a:close/>
              </a:path>
              <a:path w="1506220" h="2888615">
                <a:moveTo>
                  <a:pt x="952707" y="819671"/>
                </a:moveTo>
                <a:lnTo>
                  <a:pt x="533030" y="819671"/>
                </a:lnTo>
                <a:lnTo>
                  <a:pt x="541208" y="1476394"/>
                </a:lnTo>
                <a:lnTo>
                  <a:pt x="588327" y="1482614"/>
                </a:lnTo>
                <a:lnTo>
                  <a:pt x="551679" y="2764973"/>
                </a:lnTo>
                <a:lnTo>
                  <a:pt x="550714" y="2805932"/>
                </a:lnTo>
                <a:lnTo>
                  <a:pt x="565142" y="2842796"/>
                </a:lnTo>
                <a:lnTo>
                  <a:pt x="592390" y="2871507"/>
                </a:lnTo>
                <a:lnTo>
                  <a:pt x="629886" y="2888006"/>
                </a:lnTo>
                <a:lnTo>
                  <a:pt x="678540" y="2887130"/>
                </a:lnTo>
                <a:lnTo>
                  <a:pt x="719940" y="2865880"/>
                </a:lnTo>
                <a:lnTo>
                  <a:pt x="748380" y="2829023"/>
                </a:lnTo>
                <a:lnTo>
                  <a:pt x="758154" y="2781328"/>
                </a:lnTo>
                <a:lnTo>
                  <a:pt x="791201" y="1569983"/>
                </a:lnTo>
                <a:lnTo>
                  <a:pt x="1313533" y="1569983"/>
                </a:lnTo>
                <a:lnTo>
                  <a:pt x="996692" y="1422406"/>
                </a:lnTo>
                <a:lnTo>
                  <a:pt x="977059" y="1065737"/>
                </a:lnTo>
                <a:lnTo>
                  <a:pt x="1392667" y="1065737"/>
                </a:lnTo>
                <a:lnTo>
                  <a:pt x="952525" y="833095"/>
                </a:lnTo>
                <a:lnTo>
                  <a:pt x="952707" y="819671"/>
                </a:lnTo>
                <a:close/>
              </a:path>
              <a:path w="1506220" h="2888615">
                <a:moveTo>
                  <a:pt x="1313533" y="1569983"/>
                </a:moveTo>
                <a:lnTo>
                  <a:pt x="791201" y="1569983"/>
                </a:lnTo>
                <a:lnTo>
                  <a:pt x="1246359" y="1766312"/>
                </a:lnTo>
                <a:lnTo>
                  <a:pt x="1242433" y="2181221"/>
                </a:lnTo>
                <a:lnTo>
                  <a:pt x="1250933" y="2218912"/>
                </a:lnTo>
                <a:lnTo>
                  <a:pt x="1271461" y="2250274"/>
                </a:lnTo>
                <a:lnTo>
                  <a:pt x="1301526" y="2272632"/>
                </a:lnTo>
                <a:lnTo>
                  <a:pt x="1338639" y="2283312"/>
                </a:lnTo>
                <a:lnTo>
                  <a:pt x="1376020" y="2280428"/>
                </a:lnTo>
                <a:lnTo>
                  <a:pt x="1409235" y="2265395"/>
                </a:lnTo>
                <a:lnTo>
                  <a:pt x="1435456" y="2240097"/>
                </a:lnTo>
                <a:lnTo>
                  <a:pt x="1451851" y="2206414"/>
                </a:lnTo>
                <a:lnTo>
                  <a:pt x="1460028" y="1691707"/>
                </a:lnTo>
                <a:lnTo>
                  <a:pt x="1461768" y="1679606"/>
                </a:lnTo>
                <a:lnTo>
                  <a:pt x="1446573" y="1637044"/>
                </a:lnTo>
                <a:lnTo>
                  <a:pt x="1431360" y="1624828"/>
                </a:lnTo>
                <a:lnTo>
                  <a:pt x="1313533" y="1569983"/>
                </a:lnTo>
                <a:close/>
              </a:path>
              <a:path w="1506220" h="2888615">
                <a:moveTo>
                  <a:pt x="602400" y="541219"/>
                </a:moveTo>
                <a:lnTo>
                  <a:pt x="130561" y="863523"/>
                </a:lnTo>
                <a:lnTo>
                  <a:pt x="117025" y="870319"/>
                </a:lnTo>
                <a:lnTo>
                  <a:pt x="104795" y="879079"/>
                </a:lnTo>
                <a:lnTo>
                  <a:pt x="78888" y="913390"/>
                </a:lnTo>
                <a:lnTo>
                  <a:pt x="70353" y="951541"/>
                </a:lnTo>
                <a:lnTo>
                  <a:pt x="0" y="1406040"/>
                </a:lnTo>
                <a:lnTo>
                  <a:pt x="1763" y="1449111"/>
                </a:lnTo>
                <a:lnTo>
                  <a:pt x="19177" y="1486910"/>
                </a:lnTo>
                <a:lnTo>
                  <a:pt x="49416" y="1515524"/>
                </a:lnTo>
                <a:lnTo>
                  <a:pt x="89651" y="1531042"/>
                </a:lnTo>
                <a:lnTo>
                  <a:pt x="135142" y="1529495"/>
                </a:lnTo>
                <a:lnTo>
                  <a:pt x="174781" y="1510808"/>
                </a:lnTo>
                <a:lnTo>
                  <a:pt x="204087" y="1478270"/>
                </a:lnTo>
                <a:lnTo>
                  <a:pt x="218579" y="1435170"/>
                </a:lnTo>
                <a:lnTo>
                  <a:pt x="269300" y="1000953"/>
                </a:lnTo>
                <a:lnTo>
                  <a:pt x="533030" y="819671"/>
                </a:lnTo>
                <a:lnTo>
                  <a:pt x="952707" y="819671"/>
                </a:lnTo>
                <a:lnTo>
                  <a:pt x="955143" y="640032"/>
                </a:lnTo>
                <a:lnTo>
                  <a:pt x="936720" y="601246"/>
                </a:lnTo>
                <a:lnTo>
                  <a:pt x="891542" y="566007"/>
                </a:lnTo>
                <a:lnTo>
                  <a:pt x="849125" y="557574"/>
                </a:lnTo>
                <a:lnTo>
                  <a:pt x="602400" y="541219"/>
                </a:lnTo>
                <a:close/>
              </a:path>
              <a:path w="1506220" h="2888615">
                <a:moveTo>
                  <a:pt x="1392667" y="1065737"/>
                </a:moveTo>
                <a:lnTo>
                  <a:pt x="977059" y="1065737"/>
                </a:lnTo>
                <a:lnTo>
                  <a:pt x="1374303" y="1285960"/>
                </a:lnTo>
                <a:lnTo>
                  <a:pt x="1405621" y="1289047"/>
                </a:lnTo>
                <a:lnTo>
                  <a:pt x="1435846" y="1282941"/>
                </a:lnTo>
                <a:lnTo>
                  <a:pt x="1463031" y="1268363"/>
                </a:lnTo>
                <a:lnTo>
                  <a:pt x="1485232" y="1246035"/>
                </a:lnTo>
                <a:lnTo>
                  <a:pt x="1501614" y="1213169"/>
                </a:lnTo>
                <a:lnTo>
                  <a:pt x="1506020" y="1177719"/>
                </a:lnTo>
                <a:lnTo>
                  <a:pt x="1498559" y="1142805"/>
                </a:lnTo>
                <a:lnTo>
                  <a:pt x="1479337" y="1111547"/>
                </a:lnTo>
                <a:lnTo>
                  <a:pt x="1392667" y="1065737"/>
                </a:lnTo>
                <a:close/>
              </a:path>
            </a:pathLst>
          </a:custGeom>
          <a:solidFill>
            <a:srgbClr val="4E4A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790768" y="5503114"/>
            <a:ext cx="1593215" cy="1221105"/>
          </a:xfrm>
          <a:custGeom>
            <a:avLst/>
            <a:gdLst/>
            <a:ahLst/>
            <a:cxnLst/>
            <a:rect l="l" t="t" r="r" b="b"/>
            <a:pathLst>
              <a:path w="1593215" h="1221104">
                <a:moveTo>
                  <a:pt x="85491" y="1221057"/>
                </a:moveTo>
                <a:lnTo>
                  <a:pt x="59582" y="1164432"/>
                </a:lnTo>
                <a:lnTo>
                  <a:pt x="43724" y="1121080"/>
                </a:lnTo>
                <a:lnTo>
                  <a:pt x="30361" y="1077301"/>
                </a:lnTo>
                <a:lnTo>
                  <a:pt x="19465" y="1033190"/>
                </a:lnTo>
                <a:lnTo>
                  <a:pt x="11010" y="988837"/>
                </a:lnTo>
                <a:lnTo>
                  <a:pt x="4966" y="944334"/>
                </a:lnTo>
                <a:lnTo>
                  <a:pt x="1305" y="899775"/>
                </a:lnTo>
                <a:lnTo>
                  <a:pt x="0" y="855250"/>
                </a:lnTo>
                <a:lnTo>
                  <a:pt x="1021" y="810853"/>
                </a:lnTo>
                <a:lnTo>
                  <a:pt x="4342" y="766674"/>
                </a:lnTo>
                <a:lnTo>
                  <a:pt x="9935" y="722807"/>
                </a:lnTo>
                <a:lnTo>
                  <a:pt x="17770" y="679343"/>
                </a:lnTo>
                <a:lnTo>
                  <a:pt x="27820" y="636374"/>
                </a:lnTo>
                <a:lnTo>
                  <a:pt x="40057" y="593992"/>
                </a:lnTo>
                <a:lnTo>
                  <a:pt x="54453" y="552290"/>
                </a:lnTo>
                <a:lnTo>
                  <a:pt x="70980" y="511360"/>
                </a:lnTo>
                <a:lnTo>
                  <a:pt x="89610" y="471293"/>
                </a:lnTo>
                <a:lnTo>
                  <a:pt x="110314" y="432182"/>
                </a:lnTo>
                <a:lnTo>
                  <a:pt x="133064" y="394119"/>
                </a:lnTo>
                <a:lnTo>
                  <a:pt x="157833" y="357195"/>
                </a:lnTo>
                <a:lnTo>
                  <a:pt x="184593" y="321504"/>
                </a:lnTo>
                <a:lnTo>
                  <a:pt x="213314" y="287137"/>
                </a:lnTo>
                <a:lnTo>
                  <a:pt x="243970" y="254186"/>
                </a:lnTo>
                <a:lnTo>
                  <a:pt x="276533" y="222743"/>
                </a:lnTo>
                <a:lnTo>
                  <a:pt x="310973" y="192900"/>
                </a:lnTo>
                <a:lnTo>
                  <a:pt x="347263" y="164750"/>
                </a:lnTo>
                <a:lnTo>
                  <a:pt x="385375" y="138385"/>
                </a:lnTo>
                <a:lnTo>
                  <a:pt x="425281" y="113896"/>
                </a:lnTo>
                <a:lnTo>
                  <a:pt x="466953" y="91375"/>
                </a:lnTo>
                <a:lnTo>
                  <a:pt x="510363" y="70916"/>
                </a:lnTo>
                <a:lnTo>
                  <a:pt x="555682" y="52575"/>
                </a:lnTo>
                <a:lnTo>
                  <a:pt x="601394" y="37041"/>
                </a:lnTo>
                <a:lnTo>
                  <a:pt x="647402" y="24271"/>
                </a:lnTo>
                <a:lnTo>
                  <a:pt x="693608" y="14225"/>
                </a:lnTo>
                <a:lnTo>
                  <a:pt x="739915" y="6859"/>
                </a:lnTo>
                <a:lnTo>
                  <a:pt x="786225" y="2131"/>
                </a:lnTo>
                <a:lnTo>
                  <a:pt x="832441" y="0"/>
                </a:lnTo>
                <a:lnTo>
                  <a:pt x="878465" y="422"/>
                </a:lnTo>
                <a:lnTo>
                  <a:pt x="924200" y="3358"/>
                </a:lnTo>
                <a:lnTo>
                  <a:pt x="969548" y="8763"/>
                </a:lnTo>
                <a:lnTo>
                  <a:pt x="1014411" y="16596"/>
                </a:lnTo>
                <a:lnTo>
                  <a:pt x="1058693" y="26816"/>
                </a:lnTo>
                <a:lnTo>
                  <a:pt x="1102295" y="39379"/>
                </a:lnTo>
                <a:lnTo>
                  <a:pt x="1145121" y="54244"/>
                </a:lnTo>
                <a:lnTo>
                  <a:pt x="1187072" y="71369"/>
                </a:lnTo>
                <a:lnTo>
                  <a:pt x="1228051" y="90712"/>
                </a:lnTo>
                <a:lnTo>
                  <a:pt x="1267960" y="112230"/>
                </a:lnTo>
                <a:lnTo>
                  <a:pt x="1306703" y="135882"/>
                </a:lnTo>
                <a:lnTo>
                  <a:pt x="1344180" y="161625"/>
                </a:lnTo>
                <a:lnTo>
                  <a:pt x="1380296" y="189418"/>
                </a:lnTo>
                <a:lnTo>
                  <a:pt x="1414953" y="219217"/>
                </a:lnTo>
                <a:lnTo>
                  <a:pt x="1448052" y="250983"/>
                </a:lnTo>
                <a:lnTo>
                  <a:pt x="1479497" y="284671"/>
                </a:lnTo>
                <a:lnTo>
                  <a:pt x="1509189" y="320240"/>
                </a:lnTo>
                <a:lnTo>
                  <a:pt x="1537032" y="357648"/>
                </a:lnTo>
                <a:lnTo>
                  <a:pt x="1562928" y="396853"/>
                </a:lnTo>
                <a:lnTo>
                  <a:pt x="1586779" y="437813"/>
                </a:lnTo>
                <a:lnTo>
                  <a:pt x="1593208" y="452183"/>
                </a:lnTo>
              </a:path>
            </a:pathLst>
          </a:custGeom>
          <a:ln w="31412">
            <a:solidFill>
              <a:srgbClr val="4E4A4B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14482" y="5912732"/>
            <a:ext cx="126364" cy="133350"/>
          </a:xfrm>
          <a:custGeom>
            <a:avLst/>
            <a:gdLst/>
            <a:ahLst/>
            <a:cxnLst/>
            <a:rect l="l" t="t" r="r" b="b"/>
            <a:pathLst>
              <a:path w="126365" h="133350">
                <a:moveTo>
                  <a:pt x="0" y="56447"/>
                </a:moveTo>
                <a:lnTo>
                  <a:pt x="110121" y="133359"/>
                </a:lnTo>
                <a:lnTo>
                  <a:pt x="126163" y="0"/>
                </a:lnTo>
              </a:path>
            </a:pathLst>
          </a:custGeom>
          <a:ln w="31412">
            <a:solidFill>
              <a:srgbClr val="4E4A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377563" y="5940955"/>
            <a:ext cx="47625" cy="105410"/>
          </a:xfrm>
          <a:custGeom>
            <a:avLst/>
            <a:gdLst/>
            <a:ahLst/>
            <a:cxnLst/>
            <a:rect l="l" t="t" r="r" b="b"/>
            <a:pathLst>
              <a:path w="47625" h="105410">
                <a:moveTo>
                  <a:pt x="23519" y="0"/>
                </a:moveTo>
                <a:lnTo>
                  <a:pt x="23519" y="105136"/>
                </a:lnTo>
              </a:path>
            </a:pathLst>
          </a:custGeom>
          <a:ln w="47039">
            <a:solidFill>
              <a:srgbClr val="4E4A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39010" y="6703610"/>
            <a:ext cx="114935" cy="114935"/>
          </a:xfrm>
          <a:custGeom>
            <a:avLst/>
            <a:gdLst/>
            <a:ahLst/>
            <a:cxnLst/>
            <a:rect l="l" t="t" r="r" b="b"/>
            <a:pathLst>
              <a:path w="114934" h="114934">
                <a:moveTo>
                  <a:pt x="51567" y="0"/>
                </a:moveTo>
                <a:lnTo>
                  <a:pt x="29724" y="6771"/>
                </a:lnTo>
                <a:lnTo>
                  <a:pt x="12213" y="21487"/>
                </a:lnTo>
                <a:lnTo>
                  <a:pt x="2059" y="41092"/>
                </a:lnTo>
                <a:lnTo>
                  <a:pt x="0" y="63072"/>
                </a:lnTo>
                <a:lnTo>
                  <a:pt x="6772" y="84915"/>
                </a:lnTo>
                <a:lnTo>
                  <a:pt x="21482" y="102420"/>
                </a:lnTo>
                <a:lnTo>
                  <a:pt x="41085" y="112572"/>
                </a:lnTo>
                <a:lnTo>
                  <a:pt x="63067" y="114634"/>
                </a:lnTo>
                <a:lnTo>
                  <a:pt x="84916" y="107867"/>
                </a:lnTo>
                <a:lnTo>
                  <a:pt x="102422" y="93151"/>
                </a:lnTo>
                <a:lnTo>
                  <a:pt x="112574" y="73546"/>
                </a:lnTo>
                <a:lnTo>
                  <a:pt x="114635" y="51566"/>
                </a:lnTo>
                <a:lnTo>
                  <a:pt x="107868" y="29723"/>
                </a:lnTo>
                <a:lnTo>
                  <a:pt x="93152" y="12216"/>
                </a:lnTo>
                <a:lnTo>
                  <a:pt x="73547" y="2061"/>
                </a:lnTo>
                <a:lnTo>
                  <a:pt x="51567" y="0"/>
                </a:lnTo>
                <a:close/>
              </a:path>
            </a:pathLst>
          </a:custGeom>
          <a:solidFill>
            <a:srgbClr val="4E4A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129871" y="4741818"/>
            <a:ext cx="1593215" cy="1221105"/>
          </a:xfrm>
          <a:custGeom>
            <a:avLst/>
            <a:gdLst/>
            <a:ahLst/>
            <a:cxnLst/>
            <a:rect l="l" t="t" r="r" b="b"/>
            <a:pathLst>
              <a:path w="1593215" h="1221104">
                <a:moveTo>
                  <a:pt x="85491" y="1221057"/>
                </a:moveTo>
                <a:lnTo>
                  <a:pt x="59582" y="1164432"/>
                </a:lnTo>
                <a:lnTo>
                  <a:pt x="43724" y="1121080"/>
                </a:lnTo>
                <a:lnTo>
                  <a:pt x="30361" y="1077301"/>
                </a:lnTo>
                <a:lnTo>
                  <a:pt x="19465" y="1033190"/>
                </a:lnTo>
                <a:lnTo>
                  <a:pt x="11010" y="988837"/>
                </a:lnTo>
                <a:lnTo>
                  <a:pt x="4966" y="944334"/>
                </a:lnTo>
                <a:lnTo>
                  <a:pt x="1305" y="899775"/>
                </a:lnTo>
                <a:lnTo>
                  <a:pt x="0" y="855250"/>
                </a:lnTo>
                <a:lnTo>
                  <a:pt x="1021" y="810853"/>
                </a:lnTo>
                <a:lnTo>
                  <a:pt x="4342" y="766674"/>
                </a:lnTo>
                <a:lnTo>
                  <a:pt x="9935" y="722807"/>
                </a:lnTo>
                <a:lnTo>
                  <a:pt x="17770" y="679343"/>
                </a:lnTo>
                <a:lnTo>
                  <a:pt x="27820" y="636374"/>
                </a:lnTo>
                <a:lnTo>
                  <a:pt x="40057" y="593992"/>
                </a:lnTo>
                <a:lnTo>
                  <a:pt x="54453" y="552290"/>
                </a:lnTo>
                <a:lnTo>
                  <a:pt x="70980" y="511360"/>
                </a:lnTo>
                <a:lnTo>
                  <a:pt x="89610" y="471293"/>
                </a:lnTo>
                <a:lnTo>
                  <a:pt x="110314" y="432182"/>
                </a:lnTo>
                <a:lnTo>
                  <a:pt x="133064" y="394119"/>
                </a:lnTo>
                <a:lnTo>
                  <a:pt x="157833" y="357195"/>
                </a:lnTo>
                <a:lnTo>
                  <a:pt x="184593" y="321504"/>
                </a:lnTo>
                <a:lnTo>
                  <a:pt x="213314" y="287137"/>
                </a:lnTo>
                <a:lnTo>
                  <a:pt x="243970" y="254186"/>
                </a:lnTo>
                <a:lnTo>
                  <a:pt x="276533" y="222743"/>
                </a:lnTo>
                <a:lnTo>
                  <a:pt x="310973" y="192900"/>
                </a:lnTo>
                <a:lnTo>
                  <a:pt x="347263" y="164750"/>
                </a:lnTo>
                <a:lnTo>
                  <a:pt x="385375" y="138385"/>
                </a:lnTo>
                <a:lnTo>
                  <a:pt x="425281" y="113896"/>
                </a:lnTo>
                <a:lnTo>
                  <a:pt x="466953" y="91375"/>
                </a:lnTo>
                <a:lnTo>
                  <a:pt x="510363" y="70916"/>
                </a:lnTo>
                <a:lnTo>
                  <a:pt x="555682" y="52575"/>
                </a:lnTo>
                <a:lnTo>
                  <a:pt x="601394" y="37041"/>
                </a:lnTo>
                <a:lnTo>
                  <a:pt x="647402" y="24271"/>
                </a:lnTo>
                <a:lnTo>
                  <a:pt x="693608" y="14225"/>
                </a:lnTo>
                <a:lnTo>
                  <a:pt x="739915" y="6859"/>
                </a:lnTo>
                <a:lnTo>
                  <a:pt x="786225" y="2131"/>
                </a:lnTo>
                <a:lnTo>
                  <a:pt x="832441" y="0"/>
                </a:lnTo>
                <a:lnTo>
                  <a:pt x="878465" y="422"/>
                </a:lnTo>
                <a:lnTo>
                  <a:pt x="924200" y="3358"/>
                </a:lnTo>
                <a:lnTo>
                  <a:pt x="969548" y="8763"/>
                </a:lnTo>
                <a:lnTo>
                  <a:pt x="1014411" y="16596"/>
                </a:lnTo>
                <a:lnTo>
                  <a:pt x="1058693" y="26816"/>
                </a:lnTo>
                <a:lnTo>
                  <a:pt x="1102295" y="39379"/>
                </a:lnTo>
                <a:lnTo>
                  <a:pt x="1145121" y="54244"/>
                </a:lnTo>
                <a:lnTo>
                  <a:pt x="1187072" y="71369"/>
                </a:lnTo>
                <a:lnTo>
                  <a:pt x="1228051" y="90712"/>
                </a:lnTo>
                <a:lnTo>
                  <a:pt x="1267960" y="112230"/>
                </a:lnTo>
                <a:lnTo>
                  <a:pt x="1306703" y="135882"/>
                </a:lnTo>
                <a:lnTo>
                  <a:pt x="1344180" y="161625"/>
                </a:lnTo>
                <a:lnTo>
                  <a:pt x="1380296" y="189418"/>
                </a:lnTo>
                <a:lnTo>
                  <a:pt x="1414953" y="219217"/>
                </a:lnTo>
                <a:lnTo>
                  <a:pt x="1448052" y="250983"/>
                </a:lnTo>
                <a:lnTo>
                  <a:pt x="1479497" y="284671"/>
                </a:lnTo>
                <a:lnTo>
                  <a:pt x="1509189" y="320240"/>
                </a:lnTo>
                <a:lnTo>
                  <a:pt x="1537032" y="357648"/>
                </a:lnTo>
                <a:lnTo>
                  <a:pt x="1562928" y="396853"/>
                </a:lnTo>
                <a:lnTo>
                  <a:pt x="1586779" y="437813"/>
                </a:lnTo>
                <a:lnTo>
                  <a:pt x="1593208" y="452183"/>
                </a:lnTo>
              </a:path>
            </a:pathLst>
          </a:custGeom>
          <a:ln w="31412">
            <a:solidFill>
              <a:srgbClr val="4E4A4B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653584" y="5151446"/>
            <a:ext cx="126364" cy="133350"/>
          </a:xfrm>
          <a:custGeom>
            <a:avLst/>
            <a:gdLst/>
            <a:ahLst/>
            <a:cxnLst/>
            <a:rect l="l" t="t" r="r" b="b"/>
            <a:pathLst>
              <a:path w="126365" h="133350">
                <a:moveTo>
                  <a:pt x="0" y="56447"/>
                </a:moveTo>
                <a:lnTo>
                  <a:pt x="110121" y="133359"/>
                </a:lnTo>
                <a:lnTo>
                  <a:pt x="126163" y="0"/>
                </a:lnTo>
              </a:path>
            </a:pathLst>
          </a:custGeom>
          <a:ln w="31412">
            <a:solidFill>
              <a:srgbClr val="4E4A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716667" y="5179669"/>
            <a:ext cx="47625" cy="105410"/>
          </a:xfrm>
          <a:custGeom>
            <a:avLst/>
            <a:gdLst/>
            <a:ahLst/>
            <a:cxnLst/>
            <a:rect l="l" t="t" r="r" b="b"/>
            <a:pathLst>
              <a:path w="47625" h="105410">
                <a:moveTo>
                  <a:pt x="23519" y="0"/>
                </a:moveTo>
                <a:lnTo>
                  <a:pt x="23519" y="105136"/>
                </a:lnTo>
              </a:path>
            </a:pathLst>
          </a:custGeom>
          <a:ln w="47039">
            <a:solidFill>
              <a:srgbClr val="4E4A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178094" y="5942319"/>
            <a:ext cx="114935" cy="114935"/>
          </a:xfrm>
          <a:custGeom>
            <a:avLst/>
            <a:gdLst/>
            <a:ahLst/>
            <a:cxnLst/>
            <a:rect l="l" t="t" r="r" b="b"/>
            <a:pathLst>
              <a:path w="114934" h="114935">
                <a:moveTo>
                  <a:pt x="51536" y="0"/>
                </a:moveTo>
                <a:lnTo>
                  <a:pt x="29670" y="6766"/>
                </a:lnTo>
                <a:lnTo>
                  <a:pt x="12201" y="21482"/>
                </a:lnTo>
                <a:lnTo>
                  <a:pt x="2066" y="41087"/>
                </a:lnTo>
                <a:lnTo>
                  <a:pt x="0" y="63067"/>
                </a:lnTo>
                <a:lnTo>
                  <a:pt x="6738" y="84910"/>
                </a:lnTo>
                <a:lnTo>
                  <a:pt x="21476" y="102417"/>
                </a:lnTo>
                <a:lnTo>
                  <a:pt x="41083" y="112572"/>
                </a:lnTo>
                <a:lnTo>
                  <a:pt x="63046" y="114634"/>
                </a:lnTo>
                <a:lnTo>
                  <a:pt x="84851" y="107863"/>
                </a:lnTo>
                <a:lnTo>
                  <a:pt x="102380" y="93152"/>
                </a:lnTo>
                <a:lnTo>
                  <a:pt x="112547" y="73549"/>
                </a:lnTo>
                <a:lnTo>
                  <a:pt x="114625" y="51567"/>
                </a:lnTo>
                <a:lnTo>
                  <a:pt x="107887" y="29718"/>
                </a:lnTo>
                <a:lnTo>
                  <a:pt x="93148" y="12213"/>
                </a:lnTo>
                <a:lnTo>
                  <a:pt x="73530" y="2061"/>
                </a:lnTo>
                <a:lnTo>
                  <a:pt x="51536" y="0"/>
                </a:lnTo>
                <a:close/>
              </a:path>
            </a:pathLst>
          </a:custGeom>
          <a:solidFill>
            <a:srgbClr val="4E4A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945066" y="879025"/>
            <a:ext cx="4213966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pc="-2205" dirty="0">
                <a:solidFill>
                  <a:srgbClr val="53585F"/>
                </a:solidFill>
              </a:rPr>
              <a:t>⼯    作    </a:t>
            </a:r>
            <a:r>
              <a:rPr spc="-5" dirty="0"/>
              <a:t>流程</a:t>
            </a:r>
            <a:endParaRPr spc="-5" dirty="0"/>
          </a:p>
          <a:p>
            <a:pPr marL="0" marR="3175" algn="ctr">
              <a:lnSpc>
                <a:spcPct val="100000"/>
              </a:lnSpc>
              <a:spcBef>
                <a:spcPts val="845"/>
              </a:spcBef>
            </a:pPr>
            <a:r>
              <a:rPr sz="2450" spc="20" dirty="0">
                <a:solidFill>
                  <a:srgbClr val="A6AAA9"/>
                </a:solidFill>
              </a:rPr>
              <a:t>共 </a:t>
            </a:r>
            <a:r>
              <a:rPr sz="2450" spc="-15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2450" spc="-310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spc="20" dirty="0">
                <a:solidFill>
                  <a:srgbClr val="A6AAA9"/>
                </a:solidFill>
              </a:rPr>
              <a:t>步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03246" y="3498951"/>
            <a:ext cx="1762742" cy="17627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27466" y="3991522"/>
            <a:ext cx="768646" cy="416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5240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53585F">
              <a:alpha val="601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21628" y="4168173"/>
            <a:ext cx="5260975" cy="1573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300" spc="5" dirty="0">
                <a:solidFill>
                  <a:srgbClr val="FFFFFF"/>
                </a:solidFill>
              </a:rPr>
              <a:t>开发</a:t>
            </a:r>
            <a:r>
              <a:rPr sz="10300" spc="5" dirty="0"/>
              <a:t>环境</a:t>
            </a:r>
            <a:endParaRPr sz="10300"/>
          </a:p>
        </p:txBody>
      </p:sp>
      <p:sp>
        <p:nvSpPr>
          <p:cNvPr id="5" name="object 5"/>
          <p:cNvSpPr txBox="1"/>
          <p:nvPr/>
        </p:nvSpPr>
        <p:spPr>
          <a:xfrm>
            <a:off x="7222681" y="7153916"/>
            <a:ext cx="5657215" cy="453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680" dirty="0">
                <a:solidFill>
                  <a:srgbClr val="FFFFFF"/>
                </a:solidFill>
                <a:latin typeface="PMingLiU"/>
                <a:cs typeface="PMingLiU"/>
              </a:rPr>
              <a:t>子 曰：</a:t>
            </a:r>
            <a:r>
              <a:rPr sz="2950" spc="-6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</a:t>
            </a:r>
            <a:r>
              <a:rPr sz="2950" spc="-680" dirty="0">
                <a:solidFill>
                  <a:srgbClr val="FFFFFF"/>
                </a:solidFill>
                <a:latin typeface="PMingLiU"/>
                <a:cs typeface="PMingLiU"/>
              </a:rPr>
              <a:t>⼯ 欲 善 其 事 </a:t>
            </a:r>
            <a:r>
              <a:rPr sz="2950" spc="-6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2950" spc="-680" dirty="0">
                <a:solidFill>
                  <a:srgbClr val="FFFFFF"/>
                </a:solidFill>
                <a:latin typeface="PMingLiU"/>
                <a:cs typeface="PMingLiU"/>
              </a:rPr>
              <a:t>必 先 利 其 器。</a:t>
            </a:r>
            <a:r>
              <a:rPr sz="2950" spc="-6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”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69395" y="552077"/>
            <a:ext cx="580390" cy="580390"/>
          </a:xfrm>
          <a:custGeom>
            <a:avLst/>
            <a:gdLst/>
            <a:ahLst/>
            <a:cxnLst/>
            <a:rect l="l" t="t" r="r" b="b"/>
            <a:pathLst>
              <a:path w="580390" h="580390">
                <a:moveTo>
                  <a:pt x="289873" y="0"/>
                </a:moveTo>
                <a:lnTo>
                  <a:pt x="245495" y="3398"/>
                </a:lnTo>
                <a:lnTo>
                  <a:pt x="201965" y="13595"/>
                </a:lnTo>
                <a:lnTo>
                  <a:pt x="160125" y="30589"/>
                </a:lnTo>
                <a:lnTo>
                  <a:pt x="120820" y="54381"/>
                </a:lnTo>
                <a:lnTo>
                  <a:pt x="84892" y="84971"/>
                </a:lnTo>
                <a:lnTo>
                  <a:pt x="54331" y="120897"/>
                </a:lnTo>
                <a:lnTo>
                  <a:pt x="30561" y="160200"/>
                </a:lnTo>
                <a:lnTo>
                  <a:pt x="13582" y="202035"/>
                </a:lnTo>
                <a:lnTo>
                  <a:pt x="3395" y="245558"/>
                </a:lnTo>
                <a:lnTo>
                  <a:pt x="0" y="289927"/>
                </a:lnTo>
                <a:lnTo>
                  <a:pt x="3395" y="334296"/>
                </a:lnTo>
                <a:lnTo>
                  <a:pt x="13582" y="377822"/>
                </a:lnTo>
                <a:lnTo>
                  <a:pt x="30561" y="419662"/>
                </a:lnTo>
                <a:lnTo>
                  <a:pt x="54331" y="458971"/>
                </a:lnTo>
                <a:lnTo>
                  <a:pt x="84892" y="494906"/>
                </a:lnTo>
                <a:lnTo>
                  <a:pt x="120820" y="525473"/>
                </a:lnTo>
                <a:lnTo>
                  <a:pt x="160125" y="549247"/>
                </a:lnTo>
                <a:lnTo>
                  <a:pt x="201965" y="566229"/>
                </a:lnTo>
                <a:lnTo>
                  <a:pt x="245495" y="576418"/>
                </a:lnTo>
                <a:lnTo>
                  <a:pt x="289873" y="579814"/>
                </a:lnTo>
                <a:lnTo>
                  <a:pt x="334253" y="576418"/>
                </a:lnTo>
                <a:lnTo>
                  <a:pt x="377793" y="566229"/>
                </a:lnTo>
                <a:lnTo>
                  <a:pt x="419649" y="549247"/>
                </a:lnTo>
                <a:lnTo>
                  <a:pt x="458976" y="525473"/>
                </a:lnTo>
                <a:lnTo>
                  <a:pt x="494932" y="494906"/>
                </a:lnTo>
                <a:lnTo>
                  <a:pt x="525493" y="458971"/>
                </a:lnTo>
                <a:lnTo>
                  <a:pt x="549263" y="419662"/>
                </a:lnTo>
                <a:lnTo>
                  <a:pt x="566242" y="377822"/>
                </a:lnTo>
                <a:lnTo>
                  <a:pt x="576429" y="334296"/>
                </a:lnTo>
                <a:lnTo>
                  <a:pt x="579825" y="289927"/>
                </a:lnTo>
                <a:lnTo>
                  <a:pt x="576429" y="245558"/>
                </a:lnTo>
                <a:lnTo>
                  <a:pt x="566242" y="202035"/>
                </a:lnTo>
                <a:lnTo>
                  <a:pt x="549263" y="160200"/>
                </a:lnTo>
                <a:lnTo>
                  <a:pt x="525493" y="120897"/>
                </a:lnTo>
                <a:lnTo>
                  <a:pt x="494932" y="84971"/>
                </a:lnTo>
                <a:lnTo>
                  <a:pt x="458976" y="54381"/>
                </a:lnTo>
                <a:lnTo>
                  <a:pt x="419649" y="30589"/>
                </a:lnTo>
                <a:lnTo>
                  <a:pt x="377793" y="13595"/>
                </a:lnTo>
                <a:lnTo>
                  <a:pt x="334253" y="3398"/>
                </a:lnTo>
                <a:lnTo>
                  <a:pt x="289873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075724" y="652171"/>
            <a:ext cx="375285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21467" y="9271487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01365" y="9508986"/>
            <a:ext cx="1589087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050" spc="3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Bootstrap 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1"/>
              </a:rPr>
              <a:t>http://v3.bootcss.com/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50" spc="-45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|                                                              </a:t>
            </a:r>
            <a:r>
              <a:rPr sz="2050" spc="3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Django 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2"/>
              </a:rPr>
              <a:t>https://www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.djang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2"/>
              </a:rPr>
              <a:t>oproject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.c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2"/>
              </a:rPr>
              <a:t>om/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50" spc="-45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|                                                              </a:t>
            </a:r>
            <a:r>
              <a:rPr sz="2050" spc="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MySQL </a:t>
            </a:r>
            <a:r>
              <a:rPr sz="2050" spc="6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50" u="heavy" spc="1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3"/>
              </a:rPr>
              <a:t>https://www</a:t>
            </a:r>
            <a:r>
              <a:rPr sz="2050" u="heavy" spc="1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.mysql.c</a:t>
            </a:r>
            <a:r>
              <a:rPr sz="2050" u="heavy" spc="1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3"/>
              </a:rPr>
              <a:t>om/</a:t>
            </a:r>
            <a:endParaRPr sz="205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2050" spc="2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Visual </a:t>
            </a:r>
            <a:r>
              <a:rPr sz="2050" spc="5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Studio </a:t>
            </a:r>
            <a:r>
              <a:rPr sz="2050" spc="4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Code 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https://code.visualstudio.com/ </a:t>
            </a:r>
            <a:r>
              <a:rPr sz="2050" spc="-45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|                                                               </a:t>
            </a:r>
            <a:r>
              <a:rPr sz="2050" spc="6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Sublime </a:t>
            </a:r>
            <a:r>
              <a:rPr sz="2050" spc="-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Text </a:t>
            </a:r>
            <a:r>
              <a:rPr sz="2050" u="heavy" spc="1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4"/>
              </a:rPr>
              <a:t>http://www.sublimetext.com/</a:t>
            </a:r>
            <a:r>
              <a:rPr sz="2050" u="heavy" spc="1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2050" spc="-45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|                                                               </a:t>
            </a:r>
            <a:r>
              <a:rPr sz="2050" spc="5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PyCharm</a:t>
            </a:r>
            <a:r>
              <a:rPr sz="2050" spc="-100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5"/>
              </a:rPr>
              <a:t>https://www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.jetbr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5"/>
              </a:rPr>
              <a:t>ains.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5"/>
              </a:rPr>
              <a:t>om/p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050" u="heavy" spc="15" dirty="0">
                <a:solidFill>
                  <a:srgbClr val="868686"/>
                </a:solidFill>
                <a:latin typeface="Calibri" panose="020F0502020204030204"/>
                <a:cs typeface="Calibri" panose="020F0502020204030204"/>
                <a:hlinkClick r:id="rId5"/>
              </a:rPr>
              <a:t>charm/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299" y="5416424"/>
            <a:ext cx="2164715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4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Bootstrap</a:t>
            </a:r>
            <a:r>
              <a:rPr sz="2450" spc="-12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v3.3.7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76028" y="5416424"/>
            <a:ext cx="1943735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4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Django</a:t>
            </a:r>
            <a:r>
              <a:rPr sz="2450" spc="-100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spc="-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v1.11.5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45066" y="879025"/>
            <a:ext cx="4213966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pc="-5" dirty="0">
                <a:solidFill>
                  <a:srgbClr val="53585F"/>
                </a:solidFill>
              </a:rPr>
              <a:t>开发</a:t>
            </a:r>
            <a:r>
              <a:rPr spc="-5" dirty="0"/>
              <a:t>环境</a:t>
            </a:r>
            <a:endParaRPr spc="-5" dirty="0"/>
          </a:p>
          <a:p>
            <a:pPr marL="3810" algn="ctr">
              <a:lnSpc>
                <a:spcPct val="100000"/>
              </a:lnSpc>
              <a:spcBef>
                <a:spcPts val="845"/>
              </a:spcBef>
            </a:pPr>
            <a:r>
              <a:rPr sz="2450" spc="20" dirty="0">
                <a:solidFill>
                  <a:srgbClr val="A6AAA9"/>
                </a:solidFill>
              </a:rPr>
              <a:t>框架 </a:t>
            </a:r>
            <a:r>
              <a:rPr sz="2450" spc="-165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&amp;</a:t>
            </a:r>
            <a:r>
              <a:rPr sz="2450" spc="-300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spc="-805" dirty="0">
                <a:solidFill>
                  <a:srgbClr val="A6AAA9"/>
                </a:solidFill>
              </a:rPr>
              <a:t>⼯  具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6236" y="8452980"/>
            <a:ext cx="247523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3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Visual </a:t>
            </a:r>
            <a:r>
              <a:rPr sz="2450" spc="70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Studio</a:t>
            </a:r>
            <a:r>
              <a:rPr sz="2450" spc="-22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spc="5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Code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91207" y="8452980"/>
            <a:ext cx="1720214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7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Sublime</a:t>
            </a:r>
            <a:r>
              <a:rPr sz="2450" spc="-140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Text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48646" y="8452980"/>
            <a:ext cx="123063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7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PyCharm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24475" y="3204091"/>
            <a:ext cx="1800992" cy="1811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24850" y="6418652"/>
            <a:ext cx="1654399" cy="16439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85073" y="3539159"/>
            <a:ext cx="2533954" cy="1151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12951" y="6460536"/>
            <a:ext cx="1382156" cy="13821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936747" y="6219706"/>
            <a:ext cx="1863817" cy="18638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102053" y="5416424"/>
            <a:ext cx="152400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MySQL</a:t>
            </a:r>
            <a:r>
              <a:rPr sz="2450" spc="-14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spc="5" dirty="0">
                <a:solidFill>
                  <a:srgbClr val="53585F"/>
                </a:solidFill>
                <a:latin typeface="Calibri" panose="020F0502020204030204"/>
                <a:cs typeface="Calibri" panose="020F0502020204030204"/>
              </a:rPr>
              <a:t>v5.5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517912" y="3413508"/>
            <a:ext cx="2722430" cy="14030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53585F">
              <a:alpha val="601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21628" y="4168173"/>
            <a:ext cx="5260975" cy="1573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300" spc="5" dirty="0">
                <a:solidFill>
                  <a:srgbClr val="FFFFFF"/>
                </a:solidFill>
              </a:rPr>
              <a:t>主要</a:t>
            </a:r>
            <a:r>
              <a:rPr sz="10300" spc="5" dirty="0"/>
              <a:t>功能</a:t>
            </a:r>
            <a:endParaRPr sz="10300"/>
          </a:p>
        </p:txBody>
      </p:sp>
      <p:sp>
        <p:nvSpPr>
          <p:cNvPr id="5" name="object 5"/>
          <p:cNvSpPr txBox="1"/>
          <p:nvPr/>
        </p:nvSpPr>
        <p:spPr>
          <a:xfrm>
            <a:off x="8908494" y="7153916"/>
            <a:ext cx="2287270" cy="453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409" dirty="0">
                <a:solidFill>
                  <a:srgbClr val="FFFFFF"/>
                </a:solidFill>
                <a:latin typeface="PMingLiU"/>
                <a:cs typeface="PMingLiU"/>
              </a:rPr>
              <a:t>实现六大功能</a:t>
            </a:r>
            <a:endParaRPr sz="29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5724" y="652171"/>
            <a:ext cx="375285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14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75439" y="4158983"/>
            <a:ext cx="2553335" cy="5453380"/>
          </a:xfrm>
          <a:custGeom>
            <a:avLst/>
            <a:gdLst/>
            <a:ahLst/>
            <a:cxnLst/>
            <a:rect l="l" t="t" r="r" b="b"/>
            <a:pathLst>
              <a:path w="2553334" h="5453380">
                <a:moveTo>
                  <a:pt x="1276610" y="0"/>
                </a:moveTo>
                <a:lnTo>
                  <a:pt x="1227764" y="2336"/>
                </a:lnTo>
                <a:lnTo>
                  <a:pt x="1179266" y="9345"/>
                </a:lnTo>
                <a:lnTo>
                  <a:pt x="1131484" y="21022"/>
                </a:lnTo>
                <a:lnTo>
                  <a:pt x="1084783" y="37366"/>
                </a:lnTo>
                <a:lnTo>
                  <a:pt x="1039532" y="58373"/>
                </a:lnTo>
                <a:lnTo>
                  <a:pt x="996096" y="84041"/>
                </a:lnTo>
                <a:lnTo>
                  <a:pt x="954843" y="114366"/>
                </a:lnTo>
                <a:lnTo>
                  <a:pt x="916139" y="149346"/>
                </a:lnTo>
                <a:lnTo>
                  <a:pt x="883093" y="185693"/>
                </a:lnTo>
                <a:lnTo>
                  <a:pt x="854177" y="224307"/>
                </a:lnTo>
                <a:lnTo>
                  <a:pt x="829392" y="264884"/>
                </a:lnTo>
                <a:lnTo>
                  <a:pt x="808737" y="307124"/>
                </a:lnTo>
                <a:lnTo>
                  <a:pt x="792214" y="350723"/>
                </a:lnTo>
                <a:lnTo>
                  <a:pt x="779822" y="395379"/>
                </a:lnTo>
                <a:lnTo>
                  <a:pt x="771560" y="440791"/>
                </a:lnTo>
                <a:lnTo>
                  <a:pt x="767430" y="486652"/>
                </a:lnTo>
                <a:lnTo>
                  <a:pt x="767430" y="532671"/>
                </a:lnTo>
                <a:lnTo>
                  <a:pt x="771561" y="578536"/>
                </a:lnTo>
                <a:lnTo>
                  <a:pt x="779823" y="623947"/>
                </a:lnTo>
                <a:lnTo>
                  <a:pt x="792216" y="668603"/>
                </a:lnTo>
                <a:lnTo>
                  <a:pt x="808740" y="712201"/>
                </a:lnTo>
                <a:lnTo>
                  <a:pt x="829394" y="754439"/>
                </a:lnTo>
                <a:lnTo>
                  <a:pt x="854179" y="795015"/>
                </a:lnTo>
                <a:lnTo>
                  <a:pt x="883094" y="833627"/>
                </a:lnTo>
                <a:lnTo>
                  <a:pt x="916139" y="869973"/>
                </a:lnTo>
                <a:lnTo>
                  <a:pt x="952485" y="903020"/>
                </a:lnTo>
                <a:lnTo>
                  <a:pt x="991097" y="931935"/>
                </a:lnTo>
                <a:lnTo>
                  <a:pt x="1031673" y="956720"/>
                </a:lnTo>
                <a:lnTo>
                  <a:pt x="1073912" y="977374"/>
                </a:lnTo>
                <a:lnTo>
                  <a:pt x="1117510" y="993898"/>
                </a:lnTo>
                <a:lnTo>
                  <a:pt x="1162165" y="1006290"/>
                </a:lnTo>
                <a:lnTo>
                  <a:pt x="1207576" y="1014552"/>
                </a:lnTo>
                <a:lnTo>
                  <a:pt x="1253441" y="1018682"/>
                </a:lnTo>
                <a:lnTo>
                  <a:pt x="1299457" y="1018682"/>
                </a:lnTo>
                <a:lnTo>
                  <a:pt x="1345321" y="1014552"/>
                </a:lnTo>
                <a:lnTo>
                  <a:pt x="1390733" y="1006290"/>
                </a:lnTo>
                <a:lnTo>
                  <a:pt x="1435389" y="993898"/>
                </a:lnTo>
                <a:lnTo>
                  <a:pt x="1478988" y="977374"/>
                </a:lnTo>
                <a:lnTo>
                  <a:pt x="1521228" y="956720"/>
                </a:lnTo>
                <a:lnTo>
                  <a:pt x="1561805" y="931935"/>
                </a:lnTo>
                <a:lnTo>
                  <a:pt x="1600419" y="903020"/>
                </a:lnTo>
                <a:lnTo>
                  <a:pt x="1636766" y="869973"/>
                </a:lnTo>
                <a:lnTo>
                  <a:pt x="1669818" y="833626"/>
                </a:lnTo>
                <a:lnTo>
                  <a:pt x="1698737" y="795012"/>
                </a:lnTo>
                <a:lnTo>
                  <a:pt x="1723525" y="754435"/>
                </a:lnTo>
                <a:lnTo>
                  <a:pt x="1744181" y="712196"/>
                </a:lnTo>
                <a:lnTo>
                  <a:pt x="1760705" y="668598"/>
                </a:lnTo>
                <a:lnTo>
                  <a:pt x="1773099" y="623942"/>
                </a:lnTo>
                <a:lnTo>
                  <a:pt x="1781361" y="578531"/>
                </a:lnTo>
                <a:lnTo>
                  <a:pt x="1785492" y="532671"/>
                </a:lnTo>
                <a:lnTo>
                  <a:pt x="1785491" y="486652"/>
                </a:lnTo>
                <a:lnTo>
                  <a:pt x="1781360" y="440788"/>
                </a:lnTo>
                <a:lnTo>
                  <a:pt x="1773097" y="395377"/>
                </a:lnTo>
                <a:lnTo>
                  <a:pt x="1760703" y="350721"/>
                </a:lnTo>
                <a:lnTo>
                  <a:pt x="1744178" y="307122"/>
                </a:lnTo>
                <a:lnTo>
                  <a:pt x="1723522" y="264884"/>
                </a:lnTo>
                <a:lnTo>
                  <a:pt x="1698735" y="224307"/>
                </a:lnTo>
                <a:lnTo>
                  <a:pt x="1669816" y="185693"/>
                </a:lnTo>
                <a:lnTo>
                  <a:pt x="1636766" y="149346"/>
                </a:lnTo>
                <a:lnTo>
                  <a:pt x="1598076" y="114366"/>
                </a:lnTo>
                <a:lnTo>
                  <a:pt x="1556859" y="84041"/>
                </a:lnTo>
                <a:lnTo>
                  <a:pt x="1513473" y="58373"/>
                </a:lnTo>
                <a:lnTo>
                  <a:pt x="1468279" y="37366"/>
                </a:lnTo>
                <a:lnTo>
                  <a:pt x="1421637" y="21022"/>
                </a:lnTo>
                <a:lnTo>
                  <a:pt x="1373904" y="9345"/>
                </a:lnTo>
                <a:lnTo>
                  <a:pt x="1325442" y="2336"/>
                </a:lnTo>
                <a:lnTo>
                  <a:pt x="1276610" y="0"/>
                </a:lnTo>
                <a:close/>
              </a:path>
              <a:path w="2553334" h="5453380">
                <a:moveTo>
                  <a:pt x="1913449" y="2288610"/>
                </a:moveTo>
                <a:lnTo>
                  <a:pt x="639415" y="2288610"/>
                </a:lnTo>
                <a:lnTo>
                  <a:pt x="639415" y="3297815"/>
                </a:lnTo>
                <a:lnTo>
                  <a:pt x="641090" y="3304810"/>
                </a:lnTo>
                <a:lnTo>
                  <a:pt x="641645" y="3312066"/>
                </a:lnTo>
                <a:lnTo>
                  <a:pt x="641100" y="3319260"/>
                </a:lnTo>
                <a:lnTo>
                  <a:pt x="639415" y="3326066"/>
                </a:lnTo>
                <a:lnTo>
                  <a:pt x="639415" y="5170784"/>
                </a:lnTo>
                <a:lnTo>
                  <a:pt x="643107" y="5216548"/>
                </a:lnTo>
                <a:lnTo>
                  <a:pt x="653798" y="5259961"/>
                </a:lnTo>
                <a:lnTo>
                  <a:pt x="670907" y="5300442"/>
                </a:lnTo>
                <a:lnTo>
                  <a:pt x="693852" y="5337410"/>
                </a:lnTo>
                <a:lnTo>
                  <a:pt x="722052" y="5370285"/>
                </a:lnTo>
                <a:lnTo>
                  <a:pt x="754927" y="5398485"/>
                </a:lnTo>
                <a:lnTo>
                  <a:pt x="791895" y="5421430"/>
                </a:lnTo>
                <a:lnTo>
                  <a:pt x="832376" y="5438539"/>
                </a:lnTo>
                <a:lnTo>
                  <a:pt x="875789" y="5449230"/>
                </a:lnTo>
                <a:lnTo>
                  <a:pt x="921553" y="5452922"/>
                </a:lnTo>
                <a:lnTo>
                  <a:pt x="967314" y="5449230"/>
                </a:lnTo>
                <a:lnTo>
                  <a:pt x="1010725" y="5438539"/>
                </a:lnTo>
                <a:lnTo>
                  <a:pt x="1051205" y="5421430"/>
                </a:lnTo>
                <a:lnTo>
                  <a:pt x="1088174" y="5398485"/>
                </a:lnTo>
                <a:lnTo>
                  <a:pt x="1121049" y="5370285"/>
                </a:lnTo>
                <a:lnTo>
                  <a:pt x="1149250" y="5337410"/>
                </a:lnTo>
                <a:lnTo>
                  <a:pt x="1172196" y="5300442"/>
                </a:lnTo>
                <a:lnTo>
                  <a:pt x="1189306" y="5259961"/>
                </a:lnTo>
                <a:lnTo>
                  <a:pt x="1199998" y="5216548"/>
                </a:lnTo>
                <a:lnTo>
                  <a:pt x="1203691" y="5170784"/>
                </a:lnTo>
                <a:lnTo>
                  <a:pt x="1203691" y="3572550"/>
                </a:lnTo>
                <a:lnTo>
                  <a:pt x="1913449" y="3572550"/>
                </a:lnTo>
                <a:lnTo>
                  <a:pt x="1913449" y="3326066"/>
                </a:lnTo>
                <a:lnTo>
                  <a:pt x="1911774" y="3319260"/>
                </a:lnTo>
                <a:lnTo>
                  <a:pt x="1911250" y="3312066"/>
                </a:lnTo>
                <a:lnTo>
                  <a:pt x="1911774" y="3304810"/>
                </a:lnTo>
                <a:lnTo>
                  <a:pt x="1913449" y="3297815"/>
                </a:lnTo>
                <a:lnTo>
                  <a:pt x="1913449" y="2288610"/>
                </a:lnTo>
                <a:close/>
              </a:path>
              <a:path w="2553334" h="5453380">
                <a:moveTo>
                  <a:pt x="1913449" y="3572550"/>
                </a:moveTo>
                <a:lnTo>
                  <a:pt x="1349215" y="3572550"/>
                </a:lnTo>
                <a:lnTo>
                  <a:pt x="1349215" y="5170784"/>
                </a:lnTo>
                <a:lnTo>
                  <a:pt x="1352908" y="5216548"/>
                </a:lnTo>
                <a:lnTo>
                  <a:pt x="1363599" y="5259961"/>
                </a:lnTo>
                <a:lnTo>
                  <a:pt x="1380707" y="5300442"/>
                </a:lnTo>
                <a:lnTo>
                  <a:pt x="1403652" y="5337410"/>
                </a:lnTo>
                <a:lnTo>
                  <a:pt x="1431852" y="5370285"/>
                </a:lnTo>
                <a:lnTo>
                  <a:pt x="1464727" y="5398485"/>
                </a:lnTo>
                <a:lnTo>
                  <a:pt x="1501696" y="5421430"/>
                </a:lnTo>
                <a:lnTo>
                  <a:pt x="1542177" y="5438539"/>
                </a:lnTo>
                <a:lnTo>
                  <a:pt x="1585590" y="5449230"/>
                </a:lnTo>
                <a:lnTo>
                  <a:pt x="1631353" y="5452922"/>
                </a:lnTo>
                <a:lnTo>
                  <a:pt x="1677115" y="5449230"/>
                </a:lnTo>
                <a:lnTo>
                  <a:pt x="1720525" y="5438539"/>
                </a:lnTo>
                <a:lnTo>
                  <a:pt x="1761001" y="5421430"/>
                </a:lnTo>
                <a:lnTo>
                  <a:pt x="1797964" y="5398485"/>
                </a:lnTo>
                <a:lnTo>
                  <a:pt x="1830832" y="5370285"/>
                </a:lnTo>
                <a:lnTo>
                  <a:pt x="1859027" y="5337410"/>
                </a:lnTo>
                <a:lnTo>
                  <a:pt x="1881966" y="5300442"/>
                </a:lnTo>
                <a:lnTo>
                  <a:pt x="1899070" y="5259961"/>
                </a:lnTo>
                <a:lnTo>
                  <a:pt x="1909757" y="5216548"/>
                </a:lnTo>
                <a:lnTo>
                  <a:pt x="1913449" y="5170784"/>
                </a:lnTo>
                <a:lnTo>
                  <a:pt x="1913449" y="3572550"/>
                </a:lnTo>
                <a:close/>
              </a:path>
              <a:path w="2553334" h="5453380">
                <a:moveTo>
                  <a:pt x="285394" y="1269615"/>
                </a:moveTo>
                <a:lnTo>
                  <a:pt x="281813" y="1269615"/>
                </a:lnTo>
                <a:lnTo>
                  <a:pt x="236059" y="1273308"/>
                </a:lnTo>
                <a:lnTo>
                  <a:pt x="192670" y="1283999"/>
                </a:lnTo>
                <a:lnTo>
                  <a:pt x="152226" y="1301107"/>
                </a:lnTo>
                <a:lnTo>
                  <a:pt x="115302" y="1324052"/>
                </a:lnTo>
                <a:lnTo>
                  <a:pt x="82475" y="1352252"/>
                </a:lnTo>
                <a:lnTo>
                  <a:pt x="54322" y="1385125"/>
                </a:lnTo>
                <a:lnTo>
                  <a:pt x="31422" y="1422092"/>
                </a:lnTo>
                <a:lnTo>
                  <a:pt x="14350" y="1462572"/>
                </a:lnTo>
                <a:lnTo>
                  <a:pt x="3683" y="1505982"/>
                </a:lnTo>
                <a:lnTo>
                  <a:pt x="0" y="1551743"/>
                </a:lnTo>
                <a:lnTo>
                  <a:pt x="0" y="3389132"/>
                </a:lnTo>
                <a:lnTo>
                  <a:pt x="3683" y="3434893"/>
                </a:lnTo>
                <a:lnTo>
                  <a:pt x="14350" y="3478304"/>
                </a:lnTo>
                <a:lnTo>
                  <a:pt x="31422" y="3518785"/>
                </a:lnTo>
                <a:lnTo>
                  <a:pt x="54322" y="3555753"/>
                </a:lnTo>
                <a:lnTo>
                  <a:pt x="82475" y="3588628"/>
                </a:lnTo>
                <a:lnTo>
                  <a:pt x="115302" y="3616830"/>
                </a:lnTo>
                <a:lnTo>
                  <a:pt x="152226" y="3639776"/>
                </a:lnTo>
                <a:lnTo>
                  <a:pt x="192670" y="3656885"/>
                </a:lnTo>
                <a:lnTo>
                  <a:pt x="236059" y="3667577"/>
                </a:lnTo>
                <a:lnTo>
                  <a:pt x="281813" y="3671270"/>
                </a:lnTo>
                <a:lnTo>
                  <a:pt x="327576" y="3667577"/>
                </a:lnTo>
                <a:lnTo>
                  <a:pt x="370989" y="3656885"/>
                </a:lnTo>
                <a:lnTo>
                  <a:pt x="411470" y="3639776"/>
                </a:lnTo>
                <a:lnTo>
                  <a:pt x="448439" y="3616830"/>
                </a:lnTo>
                <a:lnTo>
                  <a:pt x="481313" y="3588628"/>
                </a:lnTo>
                <a:lnTo>
                  <a:pt x="509514" y="3555753"/>
                </a:lnTo>
                <a:lnTo>
                  <a:pt x="532459" y="3518785"/>
                </a:lnTo>
                <a:lnTo>
                  <a:pt x="549567" y="3478304"/>
                </a:lnTo>
                <a:lnTo>
                  <a:pt x="560258" y="3434893"/>
                </a:lnTo>
                <a:lnTo>
                  <a:pt x="563951" y="3389132"/>
                </a:lnTo>
                <a:lnTo>
                  <a:pt x="563951" y="2288610"/>
                </a:lnTo>
                <a:lnTo>
                  <a:pt x="2553220" y="2288610"/>
                </a:lnTo>
                <a:lnTo>
                  <a:pt x="2553220" y="1551743"/>
                </a:lnTo>
                <a:lnTo>
                  <a:pt x="2549529" y="1505982"/>
                </a:lnTo>
                <a:lnTo>
                  <a:pt x="2538841" y="1462572"/>
                </a:lnTo>
                <a:lnTo>
                  <a:pt x="2521737" y="1422092"/>
                </a:lnTo>
                <a:lnTo>
                  <a:pt x="2498798" y="1385125"/>
                </a:lnTo>
                <a:lnTo>
                  <a:pt x="2470605" y="1352252"/>
                </a:lnTo>
                <a:lnTo>
                  <a:pt x="2437737" y="1324052"/>
                </a:lnTo>
                <a:lnTo>
                  <a:pt x="2400776" y="1301107"/>
                </a:lnTo>
                <a:lnTo>
                  <a:pt x="2360301" y="1283999"/>
                </a:lnTo>
                <a:lnTo>
                  <a:pt x="2316894" y="1273308"/>
                </a:lnTo>
                <a:lnTo>
                  <a:pt x="2282942" y="1270568"/>
                </a:lnTo>
                <a:lnTo>
                  <a:pt x="292315" y="1270568"/>
                </a:lnTo>
                <a:lnTo>
                  <a:pt x="288766" y="1270432"/>
                </a:lnTo>
                <a:lnTo>
                  <a:pt x="285394" y="1269615"/>
                </a:lnTo>
                <a:close/>
              </a:path>
              <a:path w="2553334" h="5453380">
                <a:moveTo>
                  <a:pt x="2553220" y="2288610"/>
                </a:moveTo>
                <a:lnTo>
                  <a:pt x="1988944" y="2288610"/>
                </a:lnTo>
                <a:lnTo>
                  <a:pt x="1988944" y="3389132"/>
                </a:lnTo>
                <a:lnTo>
                  <a:pt x="1992639" y="3434893"/>
                </a:lnTo>
                <a:lnTo>
                  <a:pt x="2003335" y="3478304"/>
                </a:lnTo>
                <a:lnTo>
                  <a:pt x="2020450" y="3518785"/>
                </a:lnTo>
                <a:lnTo>
                  <a:pt x="2043403" y="3555753"/>
                </a:lnTo>
                <a:lnTo>
                  <a:pt x="2071612" y="3588628"/>
                </a:lnTo>
                <a:lnTo>
                  <a:pt x="2104495" y="3616830"/>
                </a:lnTo>
                <a:lnTo>
                  <a:pt x="2141471" y="3639776"/>
                </a:lnTo>
                <a:lnTo>
                  <a:pt x="2181957" y="3656885"/>
                </a:lnTo>
                <a:lnTo>
                  <a:pt x="2225372" y="3667577"/>
                </a:lnTo>
                <a:lnTo>
                  <a:pt x="2271135" y="3671270"/>
                </a:lnTo>
                <a:lnTo>
                  <a:pt x="2316894" y="3667577"/>
                </a:lnTo>
                <a:lnTo>
                  <a:pt x="2360301" y="3656885"/>
                </a:lnTo>
                <a:lnTo>
                  <a:pt x="2400776" y="3639776"/>
                </a:lnTo>
                <a:lnTo>
                  <a:pt x="2437737" y="3616830"/>
                </a:lnTo>
                <a:lnTo>
                  <a:pt x="2470605" y="3588628"/>
                </a:lnTo>
                <a:lnTo>
                  <a:pt x="2498798" y="3555753"/>
                </a:lnTo>
                <a:lnTo>
                  <a:pt x="2521737" y="3518785"/>
                </a:lnTo>
                <a:lnTo>
                  <a:pt x="2538841" y="3478304"/>
                </a:lnTo>
                <a:lnTo>
                  <a:pt x="2549529" y="3434893"/>
                </a:lnTo>
                <a:lnTo>
                  <a:pt x="2553220" y="3389132"/>
                </a:lnTo>
                <a:lnTo>
                  <a:pt x="2553220" y="2288610"/>
                </a:lnTo>
                <a:close/>
              </a:path>
              <a:path w="2553334" h="5453380">
                <a:moveTo>
                  <a:pt x="2253962" y="1269615"/>
                </a:moveTo>
                <a:lnTo>
                  <a:pt x="299236" y="1269615"/>
                </a:lnTo>
                <a:lnTo>
                  <a:pt x="295886" y="1270442"/>
                </a:lnTo>
                <a:lnTo>
                  <a:pt x="292315" y="1270568"/>
                </a:lnTo>
                <a:lnTo>
                  <a:pt x="2260873" y="1270568"/>
                </a:lnTo>
                <a:lnTo>
                  <a:pt x="2257271" y="1270432"/>
                </a:lnTo>
                <a:lnTo>
                  <a:pt x="2253962" y="1269615"/>
                </a:lnTo>
                <a:close/>
              </a:path>
              <a:path w="2553334" h="5453380">
                <a:moveTo>
                  <a:pt x="2271135" y="1269615"/>
                </a:moveTo>
                <a:lnTo>
                  <a:pt x="2267574" y="1269615"/>
                </a:lnTo>
                <a:lnTo>
                  <a:pt x="2264328" y="1270442"/>
                </a:lnTo>
                <a:lnTo>
                  <a:pt x="2260873" y="1270568"/>
                </a:lnTo>
                <a:lnTo>
                  <a:pt x="2282942" y="1270568"/>
                </a:lnTo>
                <a:lnTo>
                  <a:pt x="2271135" y="1269615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9270" y="5428599"/>
            <a:ext cx="365760" cy="1808480"/>
          </a:xfrm>
          <a:custGeom>
            <a:avLst/>
            <a:gdLst/>
            <a:ahLst/>
            <a:cxnLst/>
            <a:rect l="l" t="t" r="r" b="b"/>
            <a:pathLst>
              <a:path w="365759" h="1808479">
                <a:moveTo>
                  <a:pt x="358554" y="1456845"/>
                </a:moveTo>
                <a:lnTo>
                  <a:pt x="7319" y="1456845"/>
                </a:lnTo>
                <a:lnTo>
                  <a:pt x="182779" y="1808081"/>
                </a:lnTo>
                <a:lnTo>
                  <a:pt x="358554" y="1456845"/>
                </a:lnTo>
                <a:close/>
              </a:path>
              <a:path w="365759" h="1808479">
                <a:moveTo>
                  <a:pt x="362062" y="1449526"/>
                </a:moveTo>
                <a:lnTo>
                  <a:pt x="3497" y="1449526"/>
                </a:lnTo>
                <a:lnTo>
                  <a:pt x="4135" y="1451118"/>
                </a:lnTo>
                <a:lnTo>
                  <a:pt x="3497" y="1456845"/>
                </a:lnTo>
                <a:lnTo>
                  <a:pt x="362062" y="1456845"/>
                </a:lnTo>
                <a:lnTo>
                  <a:pt x="361423" y="1451118"/>
                </a:lnTo>
                <a:lnTo>
                  <a:pt x="362062" y="1449526"/>
                </a:lnTo>
                <a:close/>
              </a:path>
              <a:path w="365759" h="1808479">
                <a:moveTo>
                  <a:pt x="287540" y="0"/>
                </a:moveTo>
                <a:lnTo>
                  <a:pt x="78018" y="0"/>
                </a:lnTo>
                <a:lnTo>
                  <a:pt x="0" y="78008"/>
                </a:lnTo>
                <a:lnTo>
                  <a:pt x="154120" y="232139"/>
                </a:lnTo>
                <a:lnTo>
                  <a:pt x="4450" y="1449526"/>
                </a:lnTo>
                <a:lnTo>
                  <a:pt x="361109" y="1449526"/>
                </a:lnTo>
                <a:lnTo>
                  <a:pt x="211438" y="232139"/>
                </a:lnTo>
                <a:lnTo>
                  <a:pt x="365559" y="78008"/>
                </a:lnTo>
                <a:lnTo>
                  <a:pt x="287540" y="0"/>
                </a:lnTo>
                <a:close/>
              </a:path>
            </a:pathLst>
          </a:custGeom>
          <a:solidFill>
            <a:srgbClr val="ED8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96033" y="3676487"/>
            <a:ext cx="1046480" cy="1046480"/>
          </a:xfrm>
          <a:custGeom>
            <a:avLst/>
            <a:gdLst/>
            <a:ahLst/>
            <a:cxnLst/>
            <a:rect l="l" t="t" r="r" b="b"/>
            <a:pathLst>
              <a:path w="1046480" h="1046479">
                <a:moveTo>
                  <a:pt x="523086" y="0"/>
                </a:moveTo>
                <a:lnTo>
                  <a:pt x="478510" y="1891"/>
                </a:lnTo>
                <a:lnTo>
                  <a:pt x="434194" y="7565"/>
                </a:lnTo>
                <a:lnTo>
                  <a:pt x="390400" y="17023"/>
                </a:lnTo>
                <a:lnTo>
                  <a:pt x="347388" y="30263"/>
                </a:lnTo>
                <a:lnTo>
                  <a:pt x="305421" y="47286"/>
                </a:lnTo>
                <a:lnTo>
                  <a:pt x="264758" y="68092"/>
                </a:lnTo>
                <a:lnTo>
                  <a:pt x="225662" y="92681"/>
                </a:lnTo>
                <a:lnTo>
                  <a:pt x="188394" y="121052"/>
                </a:lnTo>
                <a:lnTo>
                  <a:pt x="153215" y="153207"/>
                </a:lnTo>
                <a:lnTo>
                  <a:pt x="121058" y="188385"/>
                </a:lnTo>
                <a:lnTo>
                  <a:pt x="92685" y="225652"/>
                </a:lnTo>
                <a:lnTo>
                  <a:pt x="68095" y="264746"/>
                </a:lnTo>
                <a:lnTo>
                  <a:pt x="47288" y="305408"/>
                </a:lnTo>
                <a:lnTo>
                  <a:pt x="30264" y="347376"/>
                </a:lnTo>
                <a:lnTo>
                  <a:pt x="17023" y="390388"/>
                </a:lnTo>
                <a:lnTo>
                  <a:pt x="7566" y="434184"/>
                </a:lnTo>
                <a:lnTo>
                  <a:pt x="1891" y="478502"/>
                </a:lnTo>
                <a:lnTo>
                  <a:pt x="0" y="523082"/>
                </a:lnTo>
                <a:lnTo>
                  <a:pt x="1891" y="567661"/>
                </a:lnTo>
                <a:lnTo>
                  <a:pt x="7566" y="611980"/>
                </a:lnTo>
                <a:lnTo>
                  <a:pt x="17023" y="655776"/>
                </a:lnTo>
                <a:lnTo>
                  <a:pt x="30264" y="698789"/>
                </a:lnTo>
                <a:lnTo>
                  <a:pt x="47288" y="740758"/>
                </a:lnTo>
                <a:lnTo>
                  <a:pt x="68095" y="781420"/>
                </a:lnTo>
                <a:lnTo>
                  <a:pt x="92685" y="820517"/>
                </a:lnTo>
                <a:lnTo>
                  <a:pt x="121058" y="857785"/>
                </a:lnTo>
                <a:lnTo>
                  <a:pt x="153215" y="892964"/>
                </a:lnTo>
                <a:lnTo>
                  <a:pt x="188394" y="925119"/>
                </a:lnTo>
                <a:lnTo>
                  <a:pt x="225662" y="953491"/>
                </a:lnTo>
                <a:lnTo>
                  <a:pt x="264758" y="978080"/>
                </a:lnTo>
                <a:lnTo>
                  <a:pt x="305421" y="998886"/>
                </a:lnTo>
                <a:lnTo>
                  <a:pt x="347388" y="1015909"/>
                </a:lnTo>
                <a:lnTo>
                  <a:pt x="390400" y="1029149"/>
                </a:lnTo>
                <a:lnTo>
                  <a:pt x="434194" y="1038606"/>
                </a:lnTo>
                <a:lnTo>
                  <a:pt x="478510" y="1044280"/>
                </a:lnTo>
                <a:lnTo>
                  <a:pt x="523086" y="1046172"/>
                </a:lnTo>
                <a:lnTo>
                  <a:pt x="567661" y="1044280"/>
                </a:lnTo>
                <a:lnTo>
                  <a:pt x="611974" y="1038606"/>
                </a:lnTo>
                <a:lnTo>
                  <a:pt x="655763" y="1029149"/>
                </a:lnTo>
                <a:lnTo>
                  <a:pt x="698768" y="1015909"/>
                </a:lnTo>
                <a:lnTo>
                  <a:pt x="740726" y="998886"/>
                </a:lnTo>
                <a:lnTo>
                  <a:pt x="781378" y="978080"/>
                </a:lnTo>
                <a:lnTo>
                  <a:pt x="820461" y="953491"/>
                </a:lnTo>
                <a:lnTo>
                  <a:pt x="857715" y="925119"/>
                </a:lnTo>
                <a:lnTo>
                  <a:pt x="892878" y="892964"/>
                </a:lnTo>
                <a:lnTo>
                  <a:pt x="925034" y="857785"/>
                </a:lnTo>
                <a:lnTo>
                  <a:pt x="953408" y="820517"/>
                </a:lnTo>
                <a:lnTo>
                  <a:pt x="977998" y="781420"/>
                </a:lnTo>
                <a:lnTo>
                  <a:pt x="998805" y="740758"/>
                </a:lnTo>
                <a:lnTo>
                  <a:pt x="1015829" y="698789"/>
                </a:lnTo>
                <a:lnTo>
                  <a:pt x="1029069" y="655776"/>
                </a:lnTo>
                <a:lnTo>
                  <a:pt x="1038527" y="611980"/>
                </a:lnTo>
                <a:lnTo>
                  <a:pt x="1044202" y="567661"/>
                </a:lnTo>
                <a:lnTo>
                  <a:pt x="1046093" y="523082"/>
                </a:lnTo>
                <a:lnTo>
                  <a:pt x="1044202" y="478502"/>
                </a:lnTo>
                <a:lnTo>
                  <a:pt x="1038527" y="434184"/>
                </a:lnTo>
                <a:lnTo>
                  <a:pt x="1029069" y="390388"/>
                </a:lnTo>
                <a:lnTo>
                  <a:pt x="1015829" y="347376"/>
                </a:lnTo>
                <a:lnTo>
                  <a:pt x="998805" y="305408"/>
                </a:lnTo>
                <a:lnTo>
                  <a:pt x="977998" y="264746"/>
                </a:lnTo>
                <a:lnTo>
                  <a:pt x="953408" y="225652"/>
                </a:lnTo>
                <a:lnTo>
                  <a:pt x="925034" y="188385"/>
                </a:lnTo>
                <a:lnTo>
                  <a:pt x="892878" y="153207"/>
                </a:lnTo>
                <a:lnTo>
                  <a:pt x="857715" y="121052"/>
                </a:lnTo>
                <a:lnTo>
                  <a:pt x="820461" y="92681"/>
                </a:lnTo>
                <a:lnTo>
                  <a:pt x="781378" y="68092"/>
                </a:lnTo>
                <a:lnTo>
                  <a:pt x="740726" y="47286"/>
                </a:lnTo>
                <a:lnTo>
                  <a:pt x="698768" y="30263"/>
                </a:lnTo>
                <a:lnTo>
                  <a:pt x="655763" y="17023"/>
                </a:lnTo>
                <a:lnTo>
                  <a:pt x="611974" y="7565"/>
                </a:lnTo>
                <a:lnTo>
                  <a:pt x="567661" y="1891"/>
                </a:lnTo>
                <a:lnTo>
                  <a:pt x="523086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76891" y="3857369"/>
            <a:ext cx="684530" cy="684530"/>
          </a:xfrm>
          <a:custGeom>
            <a:avLst/>
            <a:gdLst/>
            <a:ahLst/>
            <a:cxnLst/>
            <a:rect l="l" t="t" r="r" b="b"/>
            <a:pathLst>
              <a:path w="684530" h="684529">
                <a:moveTo>
                  <a:pt x="584171" y="100227"/>
                </a:moveTo>
                <a:lnTo>
                  <a:pt x="614796" y="135270"/>
                </a:lnTo>
                <a:lnTo>
                  <a:pt x="639853" y="173197"/>
                </a:lnTo>
                <a:lnTo>
                  <a:pt x="659342" y="213429"/>
                </a:lnTo>
                <a:lnTo>
                  <a:pt x="673262" y="255391"/>
                </a:lnTo>
                <a:lnTo>
                  <a:pt x="681615" y="298507"/>
                </a:lnTo>
                <a:lnTo>
                  <a:pt x="684399" y="342199"/>
                </a:lnTo>
                <a:lnTo>
                  <a:pt x="681615" y="385891"/>
                </a:lnTo>
                <a:lnTo>
                  <a:pt x="673262" y="429007"/>
                </a:lnTo>
                <a:lnTo>
                  <a:pt x="659342" y="470969"/>
                </a:lnTo>
                <a:lnTo>
                  <a:pt x="639853" y="511202"/>
                </a:lnTo>
                <a:lnTo>
                  <a:pt x="614796" y="549128"/>
                </a:lnTo>
                <a:lnTo>
                  <a:pt x="584171" y="584171"/>
                </a:lnTo>
                <a:lnTo>
                  <a:pt x="549128" y="614796"/>
                </a:lnTo>
                <a:lnTo>
                  <a:pt x="511202" y="639853"/>
                </a:lnTo>
                <a:lnTo>
                  <a:pt x="470969" y="659342"/>
                </a:lnTo>
                <a:lnTo>
                  <a:pt x="429007" y="673262"/>
                </a:lnTo>
                <a:lnTo>
                  <a:pt x="385891" y="681615"/>
                </a:lnTo>
                <a:lnTo>
                  <a:pt x="342199" y="684399"/>
                </a:lnTo>
                <a:lnTo>
                  <a:pt x="298507" y="681615"/>
                </a:lnTo>
                <a:lnTo>
                  <a:pt x="255391" y="673262"/>
                </a:lnTo>
                <a:lnTo>
                  <a:pt x="213429" y="659342"/>
                </a:lnTo>
                <a:lnTo>
                  <a:pt x="173197" y="639853"/>
                </a:lnTo>
                <a:lnTo>
                  <a:pt x="135270" y="614796"/>
                </a:lnTo>
                <a:lnTo>
                  <a:pt x="100227" y="584171"/>
                </a:lnTo>
                <a:lnTo>
                  <a:pt x="69602" y="549128"/>
                </a:lnTo>
                <a:lnTo>
                  <a:pt x="44545" y="511202"/>
                </a:lnTo>
                <a:lnTo>
                  <a:pt x="25056" y="470969"/>
                </a:lnTo>
                <a:lnTo>
                  <a:pt x="11136" y="429007"/>
                </a:lnTo>
                <a:lnTo>
                  <a:pt x="2784" y="385891"/>
                </a:lnTo>
                <a:lnTo>
                  <a:pt x="0" y="342199"/>
                </a:lnTo>
                <a:lnTo>
                  <a:pt x="2784" y="298507"/>
                </a:lnTo>
                <a:lnTo>
                  <a:pt x="11136" y="255391"/>
                </a:lnTo>
                <a:lnTo>
                  <a:pt x="25056" y="213429"/>
                </a:lnTo>
                <a:lnTo>
                  <a:pt x="44545" y="173197"/>
                </a:lnTo>
                <a:lnTo>
                  <a:pt x="69602" y="135270"/>
                </a:lnTo>
                <a:lnTo>
                  <a:pt x="100227" y="100227"/>
                </a:lnTo>
                <a:lnTo>
                  <a:pt x="135270" y="69602"/>
                </a:lnTo>
                <a:lnTo>
                  <a:pt x="173197" y="44545"/>
                </a:lnTo>
                <a:lnTo>
                  <a:pt x="213429" y="25056"/>
                </a:lnTo>
                <a:lnTo>
                  <a:pt x="255391" y="11136"/>
                </a:lnTo>
                <a:lnTo>
                  <a:pt x="298507" y="2784"/>
                </a:lnTo>
                <a:lnTo>
                  <a:pt x="342199" y="0"/>
                </a:lnTo>
                <a:lnTo>
                  <a:pt x="385891" y="2784"/>
                </a:lnTo>
                <a:lnTo>
                  <a:pt x="429007" y="11136"/>
                </a:lnTo>
                <a:lnTo>
                  <a:pt x="470969" y="25056"/>
                </a:lnTo>
                <a:lnTo>
                  <a:pt x="511202" y="44545"/>
                </a:lnTo>
                <a:lnTo>
                  <a:pt x="549128" y="69602"/>
                </a:lnTo>
                <a:lnTo>
                  <a:pt x="584171" y="100227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786144" y="3858606"/>
            <a:ext cx="466090" cy="681990"/>
          </a:xfrm>
          <a:custGeom>
            <a:avLst/>
            <a:gdLst/>
            <a:ahLst/>
            <a:cxnLst/>
            <a:rect l="l" t="t" r="r" b="b"/>
            <a:pathLst>
              <a:path w="466090" h="681989">
                <a:moveTo>
                  <a:pt x="398131" y="98990"/>
                </a:moveTo>
                <a:lnTo>
                  <a:pt x="420744" y="137370"/>
                </a:lnTo>
                <a:lnTo>
                  <a:pt x="438835" y="179120"/>
                </a:lnTo>
                <a:lnTo>
                  <a:pt x="452403" y="223489"/>
                </a:lnTo>
                <a:lnTo>
                  <a:pt x="461449" y="269729"/>
                </a:lnTo>
                <a:lnTo>
                  <a:pt x="465971" y="317093"/>
                </a:lnTo>
                <a:lnTo>
                  <a:pt x="465971" y="364831"/>
                </a:lnTo>
                <a:lnTo>
                  <a:pt x="461449" y="412194"/>
                </a:lnTo>
                <a:lnTo>
                  <a:pt x="452403" y="458435"/>
                </a:lnTo>
                <a:lnTo>
                  <a:pt x="438835" y="502804"/>
                </a:lnTo>
                <a:lnTo>
                  <a:pt x="420744" y="544553"/>
                </a:lnTo>
                <a:lnTo>
                  <a:pt x="398131" y="582934"/>
                </a:lnTo>
                <a:lnTo>
                  <a:pt x="365785" y="622530"/>
                </a:lnTo>
                <a:lnTo>
                  <a:pt x="330174" y="652227"/>
                </a:lnTo>
                <a:lnTo>
                  <a:pt x="292231" y="672025"/>
                </a:lnTo>
                <a:lnTo>
                  <a:pt x="252889" y="681924"/>
                </a:lnTo>
                <a:lnTo>
                  <a:pt x="213081" y="681924"/>
                </a:lnTo>
                <a:lnTo>
                  <a:pt x="173739" y="672025"/>
                </a:lnTo>
                <a:lnTo>
                  <a:pt x="135796" y="652227"/>
                </a:lnTo>
                <a:lnTo>
                  <a:pt x="100186" y="622530"/>
                </a:lnTo>
                <a:lnTo>
                  <a:pt x="67840" y="582934"/>
                </a:lnTo>
                <a:lnTo>
                  <a:pt x="45226" y="544553"/>
                </a:lnTo>
                <a:lnTo>
                  <a:pt x="27136" y="502804"/>
                </a:lnTo>
                <a:lnTo>
                  <a:pt x="13568" y="458435"/>
                </a:lnTo>
                <a:lnTo>
                  <a:pt x="4522" y="412194"/>
                </a:lnTo>
                <a:lnTo>
                  <a:pt x="0" y="364831"/>
                </a:lnTo>
                <a:lnTo>
                  <a:pt x="0" y="317093"/>
                </a:lnTo>
                <a:lnTo>
                  <a:pt x="4522" y="269729"/>
                </a:lnTo>
                <a:lnTo>
                  <a:pt x="13568" y="223489"/>
                </a:lnTo>
                <a:lnTo>
                  <a:pt x="27136" y="179120"/>
                </a:lnTo>
                <a:lnTo>
                  <a:pt x="45226" y="137370"/>
                </a:lnTo>
                <a:lnTo>
                  <a:pt x="67840" y="98990"/>
                </a:lnTo>
                <a:lnTo>
                  <a:pt x="100186" y="59394"/>
                </a:lnTo>
                <a:lnTo>
                  <a:pt x="135796" y="29697"/>
                </a:lnTo>
                <a:lnTo>
                  <a:pt x="173739" y="9899"/>
                </a:lnTo>
                <a:lnTo>
                  <a:pt x="213081" y="0"/>
                </a:lnTo>
                <a:lnTo>
                  <a:pt x="252889" y="0"/>
                </a:lnTo>
                <a:lnTo>
                  <a:pt x="292231" y="9899"/>
                </a:lnTo>
                <a:lnTo>
                  <a:pt x="330174" y="29697"/>
                </a:lnTo>
                <a:lnTo>
                  <a:pt x="365785" y="59394"/>
                </a:lnTo>
                <a:lnTo>
                  <a:pt x="398131" y="9899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933846" y="3857369"/>
            <a:ext cx="170815" cy="684530"/>
          </a:xfrm>
          <a:custGeom>
            <a:avLst/>
            <a:gdLst/>
            <a:ahLst/>
            <a:cxnLst/>
            <a:rect l="l" t="t" r="r" b="b"/>
            <a:pathLst>
              <a:path w="170815" h="684529">
                <a:moveTo>
                  <a:pt x="145462" y="100227"/>
                </a:moveTo>
                <a:lnTo>
                  <a:pt x="154447" y="142644"/>
                </a:lnTo>
                <a:lnTo>
                  <a:pt x="161435" y="189045"/>
                </a:lnTo>
                <a:lnTo>
                  <a:pt x="166426" y="238436"/>
                </a:lnTo>
                <a:lnTo>
                  <a:pt x="169421" y="289819"/>
                </a:lnTo>
                <a:lnTo>
                  <a:pt x="170419" y="342199"/>
                </a:lnTo>
                <a:lnTo>
                  <a:pt x="169421" y="394579"/>
                </a:lnTo>
                <a:lnTo>
                  <a:pt x="166426" y="445963"/>
                </a:lnTo>
                <a:lnTo>
                  <a:pt x="161435" y="495353"/>
                </a:lnTo>
                <a:lnTo>
                  <a:pt x="154447" y="541755"/>
                </a:lnTo>
                <a:lnTo>
                  <a:pt x="145462" y="584171"/>
                </a:lnTo>
                <a:lnTo>
                  <a:pt x="127292" y="639853"/>
                </a:lnTo>
                <a:lnTo>
                  <a:pt x="106825" y="673262"/>
                </a:lnTo>
                <a:lnTo>
                  <a:pt x="85210" y="684399"/>
                </a:lnTo>
                <a:lnTo>
                  <a:pt x="63594" y="673262"/>
                </a:lnTo>
                <a:lnTo>
                  <a:pt x="43127" y="639853"/>
                </a:lnTo>
                <a:lnTo>
                  <a:pt x="24957" y="584171"/>
                </a:lnTo>
                <a:lnTo>
                  <a:pt x="15972" y="541755"/>
                </a:lnTo>
                <a:lnTo>
                  <a:pt x="8984" y="495353"/>
                </a:lnTo>
                <a:lnTo>
                  <a:pt x="3993" y="445963"/>
                </a:lnTo>
                <a:lnTo>
                  <a:pt x="998" y="394579"/>
                </a:lnTo>
                <a:lnTo>
                  <a:pt x="0" y="342199"/>
                </a:lnTo>
                <a:lnTo>
                  <a:pt x="998" y="289819"/>
                </a:lnTo>
                <a:lnTo>
                  <a:pt x="3993" y="238436"/>
                </a:lnTo>
                <a:lnTo>
                  <a:pt x="8984" y="189045"/>
                </a:lnTo>
                <a:lnTo>
                  <a:pt x="15972" y="142644"/>
                </a:lnTo>
                <a:lnTo>
                  <a:pt x="24957" y="100227"/>
                </a:lnTo>
                <a:lnTo>
                  <a:pt x="43127" y="44545"/>
                </a:lnTo>
                <a:lnTo>
                  <a:pt x="63594" y="11136"/>
                </a:lnTo>
                <a:lnTo>
                  <a:pt x="85210" y="0"/>
                </a:lnTo>
                <a:lnTo>
                  <a:pt x="106825" y="11136"/>
                </a:lnTo>
                <a:lnTo>
                  <a:pt x="127292" y="44545"/>
                </a:lnTo>
                <a:lnTo>
                  <a:pt x="145462" y="100227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759192" y="3976004"/>
            <a:ext cx="513715" cy="80010"/>
          </a:xfrm>
          <a:custGeom>
            <a:avLst/>
            <a:gdLst/>
            <a:ahLst/>
            <a:cxnLst/>
            <a:rect l="l" t="t" r="r" b="b"/>
            <a:pathLst>
              <a:path w="513715" h="80010">
                <a:moveTo>
                  <a:pt x="0" y="0"/>
                </a:moveTo>
                <a:lnTo>
                  <a:pt x="46963" y="28123"/>
                </a:lnTo>
                <a:lnTo>
                  <a:pt x="96691" y="50299"/>
                </a:lnTo>
                <a:lnTo>
                  <a:pt x="148619" y="66355"/>
                </a:lnTo>
                <a:lnTo>
                  <a:pt x="202185" y="76116"/>
                </a:lnTo>
                <a:lnTo>
                  <a:pt x="256826" y="79408"/>
                </a:lnTo>
                <a:lnTo>
                  <a:pt x="311468" y="76116"/>
                </a:lnTo>
                <a:lnTo>
                  <a:pt x="365034" y="66355"/>
                </a:lnTo>
                <a:lnTo>
                  <a:pt x="416962" y="50299"/>
                </a:lnTo>
                <a:lnTo>
                  <a:pt x="466689" y="28123"/>
                </a:lnTo>
                <a:lnTo>
                  <a:pt x="513653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767883" y="4354031"/>
            <a:ext cx="497840" cy="78740"/>
          </a:xfrm>
          <a:custGeom>
            <a:avLst/>
            <a:gdLst/>
            <a:ahLst/>
            <a:cxnLst/>
            <a:rect l="l" t="t" r="r" b="b"/>
            <a:pathLst>
              <a:path w="497840" h="78739">
                <a:moveTo>
                  <a:pt x="0" y="78403"/>
                </a:moveTo>
                <a:lnTo>
                  <a:pt x="46990" y="49734"/>
                </a:lnTo>
                <a:lnTo>
                  <a:pt x="96928" y="27368"/>
                </a:lnTo>
                <a:lnTo>
                  <a:pt x="149183" y="11495"/>
                </a:lnTo>
                <a:lnTo>
                  <a:pt x="203125" y="2309"/>
                </a:lnTo>
                <a:lnTo>
                  <a:pt x="258121" y="0"/>
                </a:lnTo>
                <a:lnTo>
                  <a:pt x="309174" y="4134"/>
                </a:lnTo>
                <a:lnTo>
                  <a:pt x="359123" y="14209"/>
                </a:lnTo>
                <a:lnTo>
                  <a:pt x="407460" y="30056"/>
                </a:lnTo>
                <a:lnTo>
                  <a:pt x="453677" y="51509"/>
                </a:lnTo>
                <a:lnTo>
                  <a:pt x="497268" y="78403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678985" y="4203002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96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496033" y="6362363"/>
            <a:ext cx="1046480" cy="1046480"/>
          </a:xfrm>
          <a:custGeom>
            <a:avLst/>
            <a:gdLst/>
            <a:ahLst/>
            <a:cxnLst/>
            <a:rect l="l" t="t" r="r" b="b"/>
            <a:pathLst>
              <a:path w="1046480" h="1046479">
                <a:moveTo>
                  <a:pt x="523086" y="0"/>
                </a:moveTo>
                <a:lnTo>
                  <a:pt x="478510" y="1891"/>
                </a:lnTo>
                <a:lnTo>
                  <a:pt x="434194" y="7565"/>
                </a:lnTo>
                <a:lnTo>
                  <a:pt x="390400" y="17023"/>
                </a:lnTo>
                <a:lnTo>
                  <a:pt x="347388" y="30263"/>
                </a:lnTo>
                <a:lnTo>
                  <a:pt x="305421" y="47286"/>
                </a:lnTo>
                <a:lnTo>
                  <a:pt x="264758" y="68092"/>
                </a:lnTo>
                <a:lnTo>
                  <a:pt x="225662" y="92681"/>
                </a:lnTo>
                <a:lnTo>
                  <a:pt x="188394" y="121052"/>
                </a:lnTo>
                <a:lnTo>
                  <a:pt x="153215" y="153207"/>
                </a:lnTo>
                <a:lnTo>
                  <a:pt x="121058" y="188385"/>
                </a:lnTo>
                <a:lnTo>
                  <a:pt x="92685" y="225651"/>
                </a:lnTo>
                <a:lnTo>
                  <a:pt x="68095" y="264746"/>
                </a:lnTo>
                <a:lnTo>
                  <a:pt x="47288" y="305408"/>
                </a:lnTo>
                <a:lnTo>
                  <a:pt x="30264" y="347376"/>
                </a:lnTo>
                <a:lnTo>
                  <a:pt x="17023" y="390388"/>
                </a:lnTo>
                <a:lnTo>
                  <a:pt x="7566" y="434184"/>
                </a:lnTo>
                <a:lnTo>
                  <a:pt x="1891" y="478501"/>
                </a:lnTo>
                <a:lnTo>
                  <a:pt x="0" y="523080"/>
                </a:lnTo>
                <a:lnTo>
                  <a:pt x="1891" y="567659"/>
                </a:lnTo>
                <a:lnTo>
                  <a:pt x="7566" y="611977"/>
                </a:lnTo>
                <a:lnTo>
                  <a:pt x="17023" y="655773"/>
                </a:lnTo>
                <a:lnTo>
                  <a:pt x="30264" y="698785"/>
                </a:lnTo>
                <a:lnTo>
                  <a:pt x="47288" y="740753"/>
                </a:lnTo>
                <a:lnTo>
                  <a:pt x="68095" y="781414"/>
                </a:lnTo>
                <a:lnTo>
                  <a:pt x="92685" y="820509"/>
                </a:lnTo>
                <a:lnTo>
                  <a:pt x="121058" y="857776"/>
                </a:lnTo>
                <a:lnTo>
                  <a:pt x="153215" y="892954"/>
                </a:lnTo>
                <a:lnTo>
                  <a:pt x="188394" y="925110"/>
                </a:lnTo>
                <a:lnTo>
                  <a:pt x="225662" y="953483"/>
                </a:lnTo>
                <a:lnTo>
                  <a:pt x="264758" y="978074"/>
                </a:lnTo>
                <a:lnTo>
                  <a:pt x="305421" y="998881"/>
                </a:lnTo>
                <a:lnTo>
                  <a:pt x="347388" y="1015904"/>
                </a:lnTo>
                <a:lnTo>
                  <a:pt x="390400" y="1029145"/>
                </a:lnTo>
                <a:lnTo>
                  <a:pt x="434194" y="1038603"/>
                </a:lnTo>
                <a:lnTo>
                  <a:pt x="478510" y="1044278"/>
                </a:lnTo>
                <a:lnTo>
                  <a:pt x="523086" y="1046169"/>
                </a:lnTo>
                <a:lnTo>
                  <a:pt x="567661" y="1044278"/>
                </a:lnTo>
                <a:lnTo>
                  <a:pt x="611974" y="1038603"/>
                </a:lnTo>
                <a:lnTo>
                  <a:pt x="655763" y="1029145"/>
                </a:lnTo>
                <a:lnTo>
                  <a:pt x="698768" y="1015904"/>
                </a:lnTo>
                <a:lnTo>
                  <a:pt x="740726" y="998881"/>
                </a:lnTo>
                <a:lnTo>
                  <a:pt x="781378" y="978074"/>
                </a:lnTo>
                <a:lnTo>
                  <a:pt x="820461" y="953483"/>
                </a:lnTo>
                <a:lnTo>
                  <a:pt x="857715" y="925110"/>
                </a:lnTo>
                <a:lnTo>
                  <a:pt x="892878" y="892954"/>
                </a:lnTo>
                <a:lnTo>
                  <a:pt x="925034" y="857776"/>
                </a:lnTo>
                <a:lnTo>
                  <a:pt x="953408" y="820509"/>
                </a:lnTo>
                <a:lnTo>
                  <a:pt x="977998" y="781414"/>
                </a:lnTo>
                <a:lnTo>
                  <a:pt x="998805" y="740753"/>
                </a:lnTo>
                <a:lnTo>
                  <a:pt x="1015829" y="698785"/>
                </a:lnTo>
                <a:lnTo>
                  <a:pt x="1029069" y="655773"/>
                </a:lnTo>
                <a:lnTo>
                  <a:pt x="1038527" y="611977"/>
                </a:lnTo>
                <a:lnTo>
                  <a:pt x="1044202" y="567659"/>
                </a:lnTo>
                <a:lnTo>
                  <a:pt x="1046093" y="523080"/>
                </a:lnTo>
                <a:lnTo>
                  <a:pt x="1044202" y="478501"/>
                </a:lnTo>
                <a:lnTo>
                  <a:pt x="1038527" y="434184"/>
                </a:lnTo>
                <a:lnTo>
                  <a:pt x="1029069" y="390388"/>
                </a:lnTo>
                <a:lnTo>
                  <a:pt x="1015829" y="347376"/>
                </a:lnTo>
                <a:lnTo>
                  <a:pt x="998805" y="305408"/>
                </a:lnTo>
                <a:lnTo>
                  <a:pt x="977998" y="264746"/>
                </a:lnTo>
                <a:lnTo>
                  <a:pt x="953408" y="225651"/>
                </a:lnTo>
                <a:lnTo>
                  <a:pt x="925034" y="188385"/>
                </a:lnTo>
                <a:lnTo>
                  <a:pt x="892878" y="153207"/>
                </a:lnTo>
                <a:lnTo>
                  <a:pt x="857715" y="121052"/>
                </a:lnTo>
                <a:lnTo>
                  <a:pt x="820461" y="92681"/>
                </a:lnTo>
                <a:lnTo>
                  <a:pt x="781378" y="68092"/>
                </a:lnTo>
                <a:lnTo>
                  <a:pt x="740726" y="47286"/>
                </a:lnTo>
                <a:lnTo>
                  <a:pt x="698768" y="30263"/>
                </a:lnTo>
                <a:lnTo>
                  <a:pt x="655763" y="17023"/>
                </a:lnTo>
                <a:lnTo>
                  <a:pt x="611974" y="7565"/>
                </a:lnTo>
                <a:lnTo>
                  <a:pt x="567661" y="1891"/>
                </a:lnTo>
                <a:lnTo>
                  <a:pt x="523086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496033" y="8925395"/>
            <a:ext cx="1046480" cy="1046480"/>
          </a:xfrm>
          <a:custGeom>
            <a:avLst/>
            <a:gdLst/>
            <a:ahLst/>
            <a:cxnLst/>
            <a:rect l="l" t="t" r="r" b="b"/>
            <a:pathLst>
              <a:path w="1046480" h="1046479">
                <a:moveTo>
                  <a:pt x="523086" y="0"/>
                </a:moveTo>
                <a:lnTo>
                  <a:pt x="478510" y="1891"/>
                </a:lnTo>
                <a:lnTo>
                  <a:pt x="434194" y="7565"/>
                </a:lnTo>
                <a:lnTo>
                  <a:pt x="390400" y="17023"/>
                </a:lnTo>
                <a:lnTo>
                  <a:pt x="347388" y="30263"/>
                </a:lnTo>
                <a:lnTo>
                  <a:pt x="305421" y="47286"/>
                </a:lnTo>
                <a:lnTo>
                  <a:pt x="264758" y="68092"/>
                </a:lnTo>
                <a:lnTo>
                  <a:pt x="225662" y="92681"/>
                </a:lnTo>
                <a:lnTo>
                  <a:pt x="188394" y="121052"/>
                </a:lnTo>
                <a:lnTo>
                  <a:pt x="153215" y="153207"/>
                </a:lnTo>
                <a:lnTo>
                  <a:pt x="121058" y="188385"/>
                </a:lnTo>
                <a:lnTo>
                  <a:pt x="92685" y="225651"/>
                </a:lnTo>
                <a:lnTo>
                  <a:pt x="68095" y="264746"/>
                </a:lnTo>
                <a:lnTo>
                  <a:pt x="47288" y="305408"/>
                </a:lnTo>
                <a:lnTo>
                  <a:pt x="30264" y="347376"/>
                </a:lnTo>
                <a:lnTo>
                  <a:pt x="17023" y="390388"/>
                </a:lnTo>
                <a:lnTo>
                  <a:pt x="7566" y="434184"/>
                </a:lnTo>
                <a:lnTo>
                  <a:pt x="1891" y="478501"/>
                </a:lnTo>
                <a:lnTo>
                  <a:pt x="0" y="523080"/>
                </a:lnTo>
                <a:lnTo>
                  <a:pt x="1891" y="567659"/>
                </a:lnTo>
                <a:lnTo>
                  <a:pt x="7566" y="611977"/>
                </a:lnTo>
                <a:lnTo>
                  <a:pt x="17023" y="655773"/>
                </a:lnTo>
                <a:lnTo>
                  <a:pt x="30264" y="698785"/>
                </a:lnTo>
                <a:lnTo>
                  <a:pt x="47288" y="740753"/>
                </a:lnTo>
                <a:lnTo>
                  <a:pt x="68095" y="781414"/>
                </a:lnTo>
                <a:lnTo>
                  <a:pt x="92685" y="820509"/>
                </a:lnTo>
                <a:lnTo>
                  <a:pt x="121058" y="857776"/>
                </a:lnTo>
                <a:lnTo>
                  <a:pt x="153215" y="892954"/>
                </a:lnTo>
                <a:lnTo>
                  <a:pt x="188394" y="925109"/>
                </a:lnTo>
                <a:lnTo>
                  <a:pt x="225662" y="953480"/>
                </a:lnTo>
                <a:lnTo>
                  <a:pt x="264758" y="978069"/>
                </a:lnTo>
                <a:lnTo>
                  <a:pt x="305421" y="998875"/>
                </a:lnTo>
                <a:lnTo>
                  <a:pt x="347388" y="1015898"/>
                </a:lnTo>
                <a:lnTo>
                  <a:pt x="390400" y="1029138"/>
                </a:lnTo>
                <a:lnTo>
                  <a:pt x="434194" y="1038596"/>
                </a:lnTo>
                <a:lnTo>
                  <a:pt x="478510" y="1044270"/>
                </a:lnTo>
                <a:lnTo>
                  <a:pt x="523086" y="1046161"/>
                </a:lnTo>
                <a:lnTo>
                  <a:pt x="567661" y="1044270"/>
                </a:lnTo>
                <a:lnTo>
                  <a:pt x="611974" y="1038596"/>
                </a:lnTo>
                <a:lnTo>
                  <a:pt x="655763" y="1029138"/>
                </a:lnTo>
                <a:lnTo>
                  <a:pt x="698768" y="1015898"/>
                </a:lnTo>
                <a:lnTo>
                  <a:pt x="740726" y="998875"/>
                </a:lnTo>
                <a:lnTo>
                  <a:pt x="781378" y="978069"/>
                </a:lnTo>
                <a:lnTo>
                  <a:pt x="820461" y="953480"/>
                </a:lnTo>
                <a:lnTo>
                  <a:pt x="857715" y="925109"/>
                </a:lnTo>
                <a:lnTo>
                  <a:pt x="892878" y="892954"/>
                </a:lnTo>
                <a:lnTo>
                  <a:pt x="925034" y="857776"/>
                </a:lnTo>
                <a:lnTo>
                  <a:pt x="953408" y="820509"/>
                </a:lnTo>
                <a:lnTo>
                  <a:pt x="977998" y="781414"/>
                </a:lnTo>
                <a:lnTo>
                  <a:pt x="998805" y="740753"/>
                </a:lnTo>
                <a:lnTo>
                  <a:pt x="1015829" y="698785"/>
                </a:lnTo>
                <a:lnTo>
                  <a:pt x="1029069" y="655773"/>
                </a:lnTo>
                <a:lnTo>
                  <a:pt x="1038527" y="611977"/>
                </a:lnTo>
                <a:lnTo>
                  <a:pt x="1044202" y="567659"/>
                </a:lnTo>
                <a:lnTo>
                  <a:pt x="1046093" y="523080"/>
                </a:lnTo>
                <a:lnTo>
                  <a:pt x="1044202" y="478501"/>
                </a:lnTo>
                <a:lnTo>
                  <a:pt x="1038527" y="434184"/>
                </a:lnTo>
                <a:lnTo>
                  <a:pt x="1029069" y="390388"/>
                </a:lnTo>
                <a:lnTo>
                  <a:pt x="1015829" y="347376"/>
                </a:lnTo>
                <a:lnTo>
                  <a:pt x="998805" y="305408"/>
                </a:lnTo>
                <a:lnTo>
                  <a:pt x="977998" y="264746"/>
                </a:lnTo>
                <a:lnTo>
                  <a:pt x="953408" y="225651"/>
                </a:lnTo>
                <a:lnTo>
                  <a:pt x="925034" y="188385"/>
                </a:lnTo>
                <a:lnTo>
                  <a:pt x="892878" y="153207"/>
                </a:lnTo>
                <a:lnTo>
                  <a:pt x="857715" y="121052"/>
                </a:lnTo>
                <a:lnTo>
                  <a:pt x="820461" y="92681"/>
                </a:lnTo>
                <a:lnTo>
                  <a:pt x="781378" y="68092"/>
                </a:lnTo>
                <a:lnTo>
                  <a:pt x="740726" y="47286"/>
                </a:lnTo>
                <a:lnTo>
                  <a:pt x="698768" y="30263"/>
                </a:lnTo>
                <a:lnTo>
                  <a:pt x="655763" y="17023"/>
                </a:lnTo>
                <a:lnTo>
                  <a:pt x="611974" y="7565"/>
                </a:lnTo>
                <a:lnTo>
                  <a:pt x="567661" y="1891"/>
                </a:lnTo>
                <a:lnTo>
                  <a:pt x="523086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733329" y="9417650"/>
            <a:ext cx="570865" cy="271780"/>
          </a:xfrm>
          <a:custGeom>
            <a:avLst/>
            <a:gdLst/>
            <a:ahLst/>
            <a:cxnLst/>
            <a:rect l="l" t="t" r="r" b="b"/>
            <a:pathLst>
              <a:path w="570865" h="271779">
                <a:moveTo>
                  <a:pt x="0" y="0"/>
                </a:moveTo>
                <a:lnTo>
                  <a:pt x="570446" y="0"/>
                </a:lnTo>
                <a:lnTo>
                  <a:pt x="508242" y="271194"/>
                </a:lnTo>
                <a:lnTo>
                  <a:pt x="62587" y="27119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859189" y="9474109"/>
            <a:ext cx="10795" cy="163830"/>
          </a:xfrm>
          <a:custGeom>
            <a:avLst/>
            <a:gdLst/>
            <a:ahLst/>
            <a:cxnLst/>
            <a:rect l="l" t="t" r="r" b="b"/>
            <a:pathLst>
              <a:path w="10795" h="163829">
                <a:moveTo>
                  <a:pt x="0" y="0"/>
                </a:moveTo>
                <a:lnTo>
                  <a:pt x="10306" y="163799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970076" y="947468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973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167512" y="9478465"/>
            <a:ext cx="10795" cy="163830"/>
          </a:xfrm>
          <a:custGeom>
            <a:avLst/>
            <a:gdLst/>
            <a:ahLst/>
            <a:cxnLst/>
            <a:rect l="l" t="t" r="r" b="b"/>
            <a:pathLst>
              <a:path w="10794" h="163829">
                <a:moveTo>
                  <a:pt x="10306" y="0"/>
                </a:moveTo>
                <a:lnTo>
                  <a:pt x="0" y="163799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070597" y="9474685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7973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806939" y="9208106"/>
            <a:ext cx="165735" cy="182245"/>
          </a:xfrm>
          <a:custGeom>
            <a:avLst/>
            <a:gdLst/>
            <a:ahLst/>
            <a:cxnLst/>
            <a:rect l="l" t="t" r="r" b="b"/>
            <a:pathLst>
              <a:path w="165734" h="182245">
                <a:moveTo>
                  <a:pt x="0" y="181852"/>
                </a:moveTo>
                <a:lnTo>
                  <a:pt x="16558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073214" y="9213750"/>
            <a:ext cx="156845" cy="170815"/>
          </a:xfrm>
          <a:custGeom>
            <a:avLst/>
            <a:gdLst/>
            <a:ahLst/>
            <a:cxnLst/>
            <a:rect l="l" t="t" r="r" b="b"/>
            <a:pathLst>
              <a:path w="156844" h="170815">
                <a:moveTo>
                  <a:pt x="0" y="0"/>
                </a:moveTo>
                <a:lnTo>
                  <a:pt x="156823" y="170501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709037" y="9377599"/>
            <a:ext cx="74930" cy="0"/>
          </a:xfrm>
          <a:custGeom>
            <a:avLst/>
            <a:gdLst/>
            <a:ahLst/>
            <a:cxnLst/>
            <a:rect l="l" t="t" r="r" b="b"/>
            <a:pathLst>
              <a:path w="74929">
                <a:moveTo>
                  <a:pt x="0" y="0"/>
                </a:moveTo>
                <a:lnTo>
                  <a:pt x="74381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854058" y="93775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5">
                <a:moveTo>
                  <a:pt x="0" y="0"/>
                </a:moveTo>
                <a:lnTo>
                  <a:pt x="331486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256245" y="9377599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>
                <a:moveTo>
                  <a:pt x="0" y="0"/>
                </a:moveTo>
                <a:lnTo>
                  <a:pt x="72889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4510418" y="3596044"/>
            <a:ext cx="2224405" cy="89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设备报修申请</a:t>
            </a:r>
            <a:endParaRPr sz="28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050" spc="10" dirty="0">
                <a:solidFill>
                  <a:srgbClr val="53585F"/>
                </a:solidFill>
                <a:latin typeface="PMingLiU"/>
                <a:cs typeface="PMingLiU"/>
              </a:rPr>
              <a:t>维修故障设备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10418" y="6276591"/>
            <a:ext cx="3952240" cy="893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宿舍资源申请</a:t>
            </a:r>
            <a:endParaRPr sz="28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050" spc="-120" dirty="0">
                <a:solidFill>
                  <a:srgbClr val="53585F"/>
                </a:solidFill>
                <a:latin typeface="PMingLiU"/>
                <a:cs typeface="PMingLiU"/>
              </a:rPr>
              <a:t>宿舍钥匙、空调遥控器等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510418" y="8841957"/>
            <a:ext cx="1491615" cy="893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共享书屋</a:t>
            </a:r>
            <a:endParaRPr sz="28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050" spc="-335" dirty="0">
                <a:solidFill>
                  <a:srgbClr val="53585F"/>
                </a:solidFill>
                <a:latin typeface="PMingLiU"/>
                <a:cs typeface="PMingLiU"/>
              </a:rPr>
              <a:t>⼩型图书馆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09976" y="3592600"/>
            <a:ext cx="2381885" cy="1207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>
              <a:lnSpc>
                <a:spcPct val="100000"/>
              </a:lnSpc>
            </a:pP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宿舍退调申请</a:t>
            </a:r>
            <a:endParaRPr sz="28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50" spc="-365" dirty="0">
                <a:solidFill>
                  <a:srgbClr val="53585F"/>
                </a:solidFill>
                <a:latin typeface="PMingLiU"/>
                <a:cs typeface="PMingLiU"/>
              </a:rPr>
              <a:t>学⽣生更换宿舍、退宿</a:t>
            </a:r>
            <a:r>
              <a:rPr lang="zh-CN" sz="2050" spc="-365" dirty="0">
                <a:solidFill>
                  <a:srgbClr val="53585F"/>
                </a:solidFill>
                <a:latin typeface="PMingLiU"/>
                <a:cs typeface="PMingLiU"/>
              </a:rPr>
              <a:t>、留校申请</a:t>
            </a:r>
            <a:endParaRPr lang="zh-CN" sz="2050" spc="-365" dirty="0">
              <a:solidFill>
                <a:srgbClr val="53585F"/>
              </a:solidFill>
              <a:latin typeface="PMingLiU"/>
              <a:cs typeface="PMingLiU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65120" y="6328410"/>
            <a:ext cx="2726055" cy="892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研讨</a:t>
            </a: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室</a:t>
            </a: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申请</a:t>
            </a: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处理</a:t>
            </a:r>
            <a:endParaRPr lang="zh-CN" sz="2850">
              <a:latin typeface="PMingLiU"/>
              <a:cs typeface="PMingLiU"/>
            </a:endParaRPr>
          </a:p>
          <a:p>
            <a:pPr marL="902335">
              <a:lnSpc>
                <a:spcPct val="100000"/>
              </a:lnSpc>
              <a:spcBef>
                <a:spcPts val="1080"/>
              </a:spcBef>
            </a:pPr>
            <a:r>
              <a:rPr lang="zh-CN" sz="2050" spc="-335" dirty="0">
                <a:solidFill>
                  <a:srgbClr val="53585F"/>
                </a:solidFill>
                <a:latin typeface="PMingLiU"/>
                <a:cs typeface="PMingLiU"/>
              </a:rPr>
              <a:t>学生申请研讨室</a:t>
            </a:r>
            <a:endParaRPr lang="zh-CN" sz="2050">
              <a:latin typeface="PMingLiU"/>
              <a:cs typeface="PMingLiU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67040" y="8841508"/>
            <a:ext cx="2224405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社区活动申请</a:t>
            </a:r>
            <a:endParaRPr sz="2850">
              <a:latin typeface="PMingLiU"/>
              <a:cs typeface="PMingLiU"/>
            </a:endParaRPr>
          </a:p>
          <a:p>
            <a:pPr marL="640715">
              <a:lnSpc>
                <a:spcPct val="100000"/>
              </a:lnSpc>
              <a:spcBef>
                <a:spcPts val="1080"/>
              </a:spcBef>
            </a:pPr>
            <a:r>
              <a:rPr sz="2050" spc="10" dirty="0">
                <a:solidFill>
                  <a:srgbClr val="53585F"/>
                </a:solidFill>
                <a:latin typeface="PMingLiU"/>
                <a:cs typeface="PMingLiU"/>
              </a:rPr>
              <a:t>活动发布平台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61928" y="3676487"/>
            <a:ext cx="1046480" cy="1046480"/>
          </a:xfrm>
          <a:custGeom>
            <a:avLst/>
            <a:gdLst/>
            <a:ahLst/>
            <a:cxnLst/>
            <a:rect l="l" t="t" r="r" b="b"/>
            <a:pathLst>
              <a:path w="1046479" h="1046479">
                <a:moveTo>
                  <a:pt x="523080" y="0"/>
                </a:moveTo>
                <a:lnTo>
                  <a:pt x="478501" y="1891"/>
                </a:lnTo>
                <a:lnTo>
                  <a:pt x="434184" y="7565"/>
                </a:lnTo>
                <a:lnTo>
                  <a:pt x="390388" y="17023"/>
                </a:lnTo>
                <a:lnTo>
                  <a:pt x="347376" y="30263"/>
                </a:lnTo>
                <a:lnTo>
                  <a:pt x="305408" y="47286"/>
                </a:lnTo>
                <a:lnTo>
                  <a:pt x="264746" y="68092"/>
                </a:lnTo>
                <a:lnTo>
                  <a:pt x="225651" y="92681"/>
                </a:lnTo>
                <a:lnTo>
                  <a:pt x="188385" y="121052"/>
                </a:lnTo>
                <a:lnTo>
                  <a:pt x="153207" y="153207"/>
                </a:lnTo>
                <a:lnTo>
                  <a:pt x="121052" y="188385"/>
                </a:lnTo>
                <a:lnTo>
                  <a:pt x="92681" y="225652"/>
                </a:lnTo>
                <a:lnTo>
                  <a:pt x="68092" y="264746"/>
                </a:lnTo>
                <a:lnTo>
                  <a:pt x="47286" y="305408"/>
                </a:lnTo>
                <a:lnTo>
                  <a:pt x="30263" y="347376"/>
                </a:lnTo>
                <a:lnTo>
                  <a:pt x="17023" y="390388"/>
                </a:lnTo>
                <a:lnTo>
                  <a:pt x="7565" y="434184"/>
                </a:lnTo>
                <a:lnTo>
                  <a:pt x="1891" y="478502"/>
                </a:lnTo>
                <a:lnTo>
                  <a:pt x="0" y="523082"/>
                </a:lnTo>
                <a:lnTo>
                  <a:pt x="1891" y="567661"/>
                </a:lnTo>
                <a:lnTo>
                  <a:pt x="7565" y="611980"/>
                </a:lnTo>
                <a:lnTo>
                  <a:pt x="17023" y="655776"/>
                </a:lnTo>
                <a:lnTo>
                  <a:pt x="30263" y="698789"/>
                </a:lnTo>
                <a:lnTo>
                  <a:pt x="47286" y="740758"/>
                </a:lnTo>
                <a:lnTo>
                  <a:pt x="68092" y="781420"/>
                </a:lnTo>
                <a:lnTo>
                  <a:pt x="92681" y="820517"/>
                </a:lnTo>
                <a:lnTo>
                  <a:pt x="121052" y="857785"/>
                </a:lnTo>
                <a:lnTo>
                  <a:pt x="153207" y="892964"/>
                </a:lnTo>
                <a:lnTo>
                  <a:pt x="188385" y="925119"/>
                </a:lnTo>
                <a:lnTo>
                  <a:pt x="225651" y="953491"/>
                </a:lnTo>
                <a:lnTo>
                  <a:pt x="264746" y="978080"/>
                </a:lnTo>
                <a:lnTo>
                  <a:pt x="305408" y="998886"/>
                </a:lnTo>
                <a:lnTo>
                  <a:pt x="347376" y="1015909"/>
                </a:lnTo>
                <a:lnTo>
                  <a:pt x="390388" y="1029149"/>
                </a:lnTo>
                <a:lnTo>
                  <a:pt x="434184" y="1038606"/>
                </a:lnTo>
                <a:lnTo>
                  <a:pt x="478501" y="1044280"/>
                </a:lnTo>
                <a:lnTo>
                  <a:pt x="523080" y="1046172"/>
                </a:lnTo>
                <a:lnTo>
                  <a:pt x="567659" y="1044280"/>
                </a:lnTo>
                <a:lnTo>
                  <a:pt x="611977" y="1038606"/>
                </a:lnTo>
                <a:lnTo>
                  <a:pt x="655773" y="1029149"/>
                </a:lnTo>
                <a:lnTo>
                  <a:pt x="698785" y="1015909"/>
                </a:lnTo>
                <a:lnTo>
                  <a:pt x="740753" y="998886"/>
                </a:lnTo>
                <a:lnTo>
                  <a:pt x="781414" y="978080"/>
                </a:lnTo>
                <a:lnTo>
                  <a:pt x="820509" y="953491"/>
                </a:lnTo>
                <a:lnTo>
                  <a:pt x="857776" y="925119"/>
                </a:lnTo>
                <a:lnTo>
                  <a:pt x="892954" y="892964"/>
                </a:lnTo>
                <a:lnTo>
                  <a:pt x="925109" y="857785"/>
                </a:lnTo>
                <a:lnTo>
                  <a:pt x="953480" y="820517"/>
                </a:lnTo>
                <a:lnTo>
                  <a:pt x="978069" y="781420"/>
                </a:lnTo>
                <a:lnTo>
                  <a:pt x="998875" y="740758"/>
                </a:lnTo>
                <a:lnTo>
                  <a:pt x="1015898" y="698789"/>
                </a:lnTo>
                <a:lnTo>
                  <a:pt x="1029138" y="655776"/>
                </a:lnTo>
                <a:lnTo>
                  <a:pt x="1038596" y="611980"/>
                </a:lnTo>
                <a:lnTo>
                  <a:pt x="1044270" y="567661"/>
                </a:lnTo>
                <a:lnTo>
                  <a:pt x="1046161" y="523082"/>
                </a:lnTo>
                <a:lnTo>
                  <a:pt x="1044270" y="478502"/>
                </a:lnTo>
                <a:lnTo>
                  <a:pt x="1038596" y="434184"/>
                </a:lnTo>
                <a:lnTo>
                  <a:pt x="1029138" y="390388"/>
                </a:lnTo>
                <a:lnTo>
                  <a:pt x="1015898" y="347376"/>
                </a:lnTo>
                <a:lnTo>
                  <a:pt x="998875" y="305408"/>
                </a:lnTo>
                <a:lnTo>
                  <a:pt x="978069" y="264746"/>
                </a:lnTo>
                <a:lnTo>
                  <a:pt x="953480" y="225652"/>
                </a:lnTo>
                <a:lnTo>
                  <a:pt x="925109" y="188385"/>
                </a:lnTo>
                <a:lnTo>
                  <a:pt x="892954" y="153207"/>
                </a:lnTo>
                <a:lnTo>
                  <a:pt x="857776" y="121052"/>
                </a:lnTo>
                <a:lnTo>
                  <a:pt x="820509" y="92681"/>
                </a:lnTo>
                <a:lnTo>
                  <a:pt x="781414" y="68092"/>
                </a:lnTo>
                <a:lnTo>
                  <a:pt x="740753" y="47286"/>
                </a:lnTo>
                <a:lnTo>
                  <a:pt x="698785" y="30263"/>
                </a:lnTo>
                <a:lnTo>
                  <a:pt x="655773" y="17023"/>
                </a:lnTo>
                <a:lnTo>
                  <a:pt x="611977" y="7565"/>
                </a:lnTo>
                <a:lnTo>
                  <a:pt x="567659" y="1891"/>
                </a:lnTo>
                <a:lnTo>
                  <a:pt x="523080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61928" y="6362363"/>
            <a:ext cx="1046480" cy="1046480"/>
          </a:xfrm>
          <a:custGeom>
            <a:avLst/>
            <a:gdLst/>
            <a:ahLst/>
            <a:cxnLst/>
            <a:rect l="l" t="t" r="r" b="b"/>
            <a:pathLst>
              <a:path w="1046479" h="1046479">
                <a:moveTo>
                  <a:pt x="523080" y="0"/>
                </a:moveTo>
                <a:lnTo>
                  <a:pt x="478501" y="1891"/>
                </a:lnTo>
                <a:lnTo>
                  <a:pt x="434184" y="7565"/>
                </a:lnTo>
                <a:lnTo>
                  <a:pt x="390388" y="17023"/>
                </a:lnTo>
                <a:lnTo>
                  <a:pt x="347376" y="30263"/>
                </a:lnTo>
                <a:lnTo>
                  <a:pt x="305408" y="47286"/>
                </a:lnTo>
                <a:lnTo>
                  <a:pt x="264746" y="68092"/>
                </a:lnTo>
                <a:lnTo>
                  <a:pt x="225651" y="92681"/>
                </a:lnTo>
                <a:lnTo>
                  <a:pt x="188385" y="121052"/>
                </a:lnTo>
                <a:lnTo>
                  <a:pt x="153207" y="153207"/>
                </a:lnTo>
                <a:lnTo>
                  <a:pt x="121052" y="188385"/>
                </a:lnTo>
                <a:lnTo>
                  <a:pt x="92681" y="225651"/>
                </a:lnTo>
                <a:lnTo>
                  <a:pt x="68092" y="264746"/>
                </a:lnTo>
                <a:lnTo>
                  <a:pt x="47286" y="305408"/>
                </a:lnTo>
                <a:lnTo>
                  <a:pt x="30263" y="347376"/>
                </a:lnTo>
                <a:lnTo>
                  <a:pt x="17023" y="390388"/>
                </a:lnTo>
                <a:lnTo>
                  <a:pt x="7565" y="434184"/>
                </a:lnTo>
                <a:lnTo>
                  <a:pt x="1891" y="478501"/>
                </a:lnTo>
                <a:lnTo>
                  <a:pt x="0" y="523080"/>
                </a:lnTo>
                <a:lnTo>
                  <a:pt x="1891" y="567659"/>
                </a:lnTo>
                <a:lnTo>
                  <a:pt x="7565" y="611977"/>
                </a:lnTo>
                <a:lnTo>
                  <a:pt x="17023" y="655773"/>
                </a:lnTo>
                <a:lnTo>
                  <a:pt x="30263" y="698785"/>
                </a:lnTo>
                <a:lnTo>
                  <a:pt x="47286" y="740753"/>
                </a:lnTo>
                <a:lnTo>
                  <a:pt x="68092" y="781414"/>
                </a:lnTo>
                <a:lnTo>
                  <a:pt x="92681" y="820509"/>
                </a:lnTo>
                <a:lnTo>
                  <a:pt x="121052" y="857776"/>
                </a:lnTo>
                <a:lnTo>
                  <a:pt x="153207" y="892954"/>
                </a:lnTo>
                <a:lnTo>
                  <a:pt x="188385" y="925110"/>
                </a:lnTo>
                <a:lnTo>
                  <a:pt x="225651" y="953483"/>
                </a:lnTo>
                <a:lnTo>
                  <a:pt x="264746" y="978074"/>
                </a:lnTo>
                <a:lnTo>
                  <a:pt x="305408" y="998881"/>
                </a:lnTo>
                <a:lnTo>
                  <a:pt x="347376" y="1015904"/>
                </a:lnTo>
                <a:lnTo>
                  <a:pt x="390388" y="1029145"/>
                </a:lnTo>
                <a:lnTo>
                  <a:pt x="434184" y="1038603"/>
                </a:lnTo>
                <a:lnTo>
                  <a:pt x="478501" y="1044278"/>
                </a:lnTo>
                <a:lnTo>
                  <a:pt x="523080" y="1046169"/>
                </a:lnTo>
                <a:lnTo>
                  <a:pt x="567659" y="1044278"/>
                </a:lnTo>
                <a:lnTo>
                  <a:pt x="611977" y="1038603"/>
                </a:lnTo>
                <a:lnTo>
                  <a:pt x="655773" y="1029145"/>
                </a:lnTo>
                <a:lnTo>
                  <a:pt x="698785" y="1015904"/>
                </a:lnTo>
                <a:lnTo>
                  <a:pt x="740753" y="998881"/>
                </a:lnTo>
                <a:lnTo>
                  <a:pt x="781414" y="978074"/>
                </a:lnTo>
                <a:lnTo>
                  <a:pt x="820509" y="953483"/>
                </a:lnTo>
                <a:lnTo>
                  <a:pt x="857776" y="925110"/>
                </a:lnTo>
                <a:lnTo>
                  <a:pt x="892954" y="892954"/>
                </a:lnTo>
                <a:lnTo>
                  <a:pt x="925109" y="857776"/>
                </a:lnTo>
                <a:lnTo>
                  <a:pt x="953480" y="820509"/>
                </a:lnTo>
                <a:lnTo>
                  <a:pt x="978069" y="781414"/>
                </a:lnTo>
                <a:lnTo>
                  <a:pt x="998875" y="740753"/>
                </a:lnTo>
                <a:lnTo>
                  <a:pt x="1015898" y="698785"/>
                </a:lnTo>
                <a:lnTo>
                  <a:pt x="1029138" y="655773"/>
                </a:lnTo>
                <a:lnTo>
                  <a:pt x="1038596" y="611977"/>
                </a:lnTo>
                <a:lnTo>
                  <a:pt x="1044270" y="567659"/>
                </a:lnTo>
                <a:lnTo>
                  <a:pt x="1046161" y="523080"/>
                </a:lnTo>
                <a:lnTo>
                  <a:pt x="1044270" y="478501"/>
                </a:lnTo>
                <a:lnTo>
                  <a:pt x="1038596" y="434184"/>
                </a:lnTo>
                <a:lnTo>
                  <a:pt x="1029138" y="390388"/>
                </a:lnTo>
                <a:lnTo>
                  <a:pt x="1015898" y="347376"/>
                </a:lnTo>
                <a:lnTo>
                  <a:pt x="998875" y="305408"/>
                </a:lnTo>
                <a:lnTo>
                  <a:pt x="978069" y="264746"/>
                </a:lnTo>
                <a:lnTo>
                  <a:pt x="953480" y="225651"/>
                </a:lnTo>
                <a:lnTo>
                  <a:pt x="925109" y="188385"/>
                </a:lnTo>
                <a:lnTo>
                  <a:pt x="892954" y="153207"/>
                </a:lnTo>
                <a:lnTo>
                  <a:pt x="857776" y="121052"/>
                </a:lnTo>
                <a:lnTo>
                  <a:pt x="820509" y="92681"/>
                </a:lnTo>
                <a:lnTo>
                  <a:pt x="781414" y="68092"/>
                </a:lnTo>
                <a:lnTo>
                  <a:pt x="740753" y="47286"/>
                </a:lnTo>
                <a:lnTo>
                  <a:pt x="698785" y="30263"/>
                </a:lnTo>
                <a:lnTo>
                  <a:pt x="655773" y="17023"/>
                </a:lnTo>
                <a:lnTo>
                  <a:pt x="611977" y="7565"/>
                </a:lnTo>
                <a:lnTo>
                  <a:pt x="567659" y="1891"/>
                </a:lnTo>
                <a:lnTo>
                  <a:pt x="523080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561928" y="8925395"/>
            <a:ext cx="1046480" cy="1046480"/>
          </a:xfrm>
          <a:custGeom>
            <a:avLst/>
            <a:gdLst/>
            <a:ahLst/>
            <a:cxnLst/>
            <a:rect l="l" t="t" r="r" b="b"/>
            <a:pathLst>
              <a:path w="1046479" h="1046479">
                <a:moveTo>
                  <a:pt x="523080" y="0"/>
                </a:moveTo>
                <a:lnTo>
                  <a:pt x="478501" y="1891"/>
                </a:lnTo>
                <a:lnTo>
                  <a:pt x="434184" y="7565"/>
                </a:lnTo>
                <a:lnTo>
                  <a:pt x="390388" y="17023"/>
                </a:lnTo>
                <a:lnTo>
                  <a:pt x="347376" y="30263"/>
                </a:lnTo>
                <a:lnTo>
                  <a:pt x="305408" y="47286"/>
                </a:lnTo>
                <a:lnTo>
                  <a:pt x="264746" y="68092"/>
                </a:lnTo>
                <a:lnTo>
                  <a:pt x="225651" y="92681"/>
                </a:lnTo>
                <a:lnTo>
                  <a:pt x="188385" y="121052"/>
                </a:lnTo>
                <a:lnTo>
                  <a:pt x="153207" y="153207"/>
                </a:lnTo>
                <a:lnTo>
                  <a:pt x="121052" y="188385"/>
                </a:lnTo>
                <a:lnTo>
                  <a:pt x="92681" y="225651"/>
                </a:lnTo>
                <a:lnTo>
                  <a:pt x="68092" y="264746"/>
                </a:lnTo>
                <a:lnTo>
                  <a:pt x="47286" y="305408"/>
                </a:lnTo>
                <a:lnTo>
                  <a:pt x="30263" y="347376"/>
                </a:lnTo>
                <a:lnTo>
                  <a:pt x="17023" y="390388"/>
                </a:lnTo>
                <a:lnTo>
                  <a:pt x="7565" y="434184"/>
                </a:lnTo>
                <a:lnTo>
                  <a:pt x="1891" y="478501"/>
                </a:lnTo>
                <a:lnTo>
                  <a:pt x="0" y="523080"/>
                </a:lnTo>
                <a:lnTo>
                  <a:pt x="1891" y="567659"/>
                </a:lnTo>
                <a:lnTo>
                  <a:pt x="7565" y="611977"/>
                </a:lnTo>
                <a:lnTo>
                  <a:pt x="17023" y="655773"/>
                </a:lnTo>
                <a:lnTo>
                  <a:pt x="30263" y="698785"/>
                </a:lnTo>
                <a:lnTo>
                  <a:pt x="47286" y="740753"/>
                </a:lnTo>
                <a:lnTo>
                  <a:pt x="68092" y="781414"/>
                </a:lnTo>
                <a:lnTo>
                  <a:pt x="92681" y="820509"/>
                </a:lnTo>
                <a:lnTo>
                  <a:pt x="121052" y="857776"/>
                </a:lnTo>
                <a:lnTo>
                  <a:pt x="153207" y="892954"/>
                </a:lnTo>
                <a:lnTo>
                  <a:pt x="188385" y="925109"/>
                </a:lnTo>
                <a:lnTo>
                  <a:pt x="225651" y="953480"/>
                </a:lnTo>
                <a:lnTo>
                  <a:pt x="264746" y="978069"/>
                </a:lnTo>
                <a:lnTo>
                  <a:pt x="305408" y="998875"/>
                </a:lnTo>
                <a:lnTo>
                  <a:pt x="347376" y="1015898"/>
                </a:lnTo>
                <a:lnTo>
                  <a:pt x="390388" y="1029138"/>
                </a:lnTo>
                <a:lnTo>
                  <a:pt x="434184" y="1038596"/>
                </a:lnTo>
                <a:lnTo>
                  <a:pt x="478501" y="1044270"/>
                </a:lnTo>
                <a:lnTo>
                  <a:pt x="523080" y="1046161"/>
                </a:lnTo>
                <a:lnTo>
                  <a:pt x="567659" y="1044270"/>
                </a:lnTo>
                <a:lnTo>
                  <a:pt x="611977" y="1038596"/>
                </a:lnTo>
                <a:lnTo>
                  <a:pt x="655773" y="1029138"/>
                </a:lnTo>
                <a:lnTo>
                  <a:pt x="698785" y="1015898"/>
                </a:lnTo>
                <a:lnTo>
                  <a:pt x="740753" y="998875"/>
                </a:lnTo>
                <a:lnTo>
                  <a:pt x="781414" y="978069"/>
                </a:lnTo>
                <a:lnTo>
                  <a:pt x="820509" y="953480"/>
                </a:lnTo>
                <a:lnTo>
                  <a:pt x="857776" y="925109"/>
                </a:lnTo>
                <a:lnTo>
                  <a:pt x="892954" y="892954"/>
                </a:lnTo>
                <a:lnTo>
                  <a:pt x="925109" y="857776"/>
                </a:lnTo>
                <a:lnTo>
                  <a:pt x="953480" y="820509"/>
                </a:lnTo>
                <a:lnTo>
                  <a:pt x="978069" y="781414"/>
                </a:lnTo>
                <a:lnTo>
                  <a:pt x="998875" y="740753"/>
                </a:lnTo>
                <a:lnTo>
                  <a:pt x="1015898" y="698785"/>
                </a:lnTo>
                <a:lnTo>
                  <a:pt x="1029138" y="655773"/>
                </a:lnTo>
                <a:lnTo>
                  <a:pt x="1038596" y="611977"/>
                </a:lnTo>
                <a:lnTo>
                  <a:pt x="1044270" y="567659"/>
                </a:lnTo>
                <a:lnTo>
                  <a:pt x="1046161" y="523080"/>
                </a:lnTo>
                <a:lnTo>
                  <a:pt x="1044270" y="478501"/>
                </a:lnTo>
                <a:lnTo>
                  <a:pt x="1038596" y="434184"/>
                </a:lnTo>
                <a:lnTo>
                  <a:pt x="1029138" y="390388"/>
                </a:lnTo>
                <a:lnTo>
                  <a:pt x="1015898" y="347376"/>
                </a:lnTo>
                <a:lnTo>
                  <a:pt x="998875" y="305408"/>
                </a:lnTo>
                <a:lnTo>
                  <a:pt x="978069" y="264746"/>
                </a:lnTo>
                <a:lnTo>
                  <a:pt x="953480" y="225651"/>
                </a:lnTo>
                <a:lnTo>
                  <a:pt x="925109" y="188385"/>
                </a:lnTo>
                <a:lnTo>
                  <a:pt x="892954" y="153207"/>
                </a:lnTo>
                <a:lnTo>
                  <a:pt x="857776" y="121052"/>
                </a:lnTo>
                <a:lnTo>
                  <a:pt x="820509" y="92681"/>
                </a:lnTo>
                <a:lnTo>
                  <a:pt x="781414" y="68092"/>
                </a:lnTo>
                <a:lnTo>
                  <a:pt x="740753" y="47286"/>
                </a:lnTo>
                <a:lnTo>
                  <a:pt x="698785" y="30263"/>
                </a:lnTo>
                <a:lnTo>
                  <a:pt x="655773" y="17023"/>
                </a:lnTo>
                <a:lnTo>
                  <a:pt x="611977" y="7565"/>
                </a:lnTo>
                <a:lnTo>
                  <a:pt x="567659" y="1891"/>
                </a:lnTo>
                <a:lnTo>
                  <a:pt x="523080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52891" y="3931409"/>
            <a:ext cx="415925" cy="536575"/>
          </a:xfrm>
          <a:custGeom>
            <a:avLst/>
            <a:gdLst/>
            <a:ahLst/>
            <a:cxnLst/>
            <a:rect l="l" t="t" r="r" b="b"/>
            <a:pathLst>
              <a:path w="415925" h="536575">
                <a:moveTo>
                  <a:pt x="265239" y="0"/>
                </a:moveTo>
                <a:lnTo>
                  <a:pt x="415733" y="150494"/>
                </a:lnTo>
                <a:lnTo>
                  <a:pt x="262131" y="150494"/>
                </a:lnTo>
                <a:lnTo>
                  <a:pt x="259829" y="1511"/>
                </a:lnTo>
                <a:lnTo>
                  <a:pt x="0" y="1511"/>
                </a:lnTo>
                <a:lnTo>
                  <a:pt x="0" y="536328"/>
                </a:lnTo>
                <a:lnTo>
                  <a:pt x="404930" y="536328"/>
                </a:lnTo>
                <a:lnTo>
                  <a:pt x="404930" y="456229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05019" y="4127465"/>
            <a:ext cx="212725" cy="212725"/>
          </a:xfrm>
          <a:custGeom>
            <a:avLst/>
            <a:gdLst/>
            <a:ahLst/>
            <a:cxnLst/>
            <a:rect l="l" t="t" r="r" b="b"/>
            <a:pathLst>
              <a:path w="212725" h="212725">
                <a:moveTo>
                  <a:pt x="181519" y="31143"/>
                </a:moveTo>
                <a:lnTo>
                  <a:pt x="204877" y="66318"/>
                </a:lnTo>
                <a:lnTo>
                  <a:pt x="212663" y="106331"/>
                </a:lnTo>
                <a:lnTo>
                  <a:pt x="204877" y="146344"/>
                </a:lnTo>
                <a:lnTo>
                  <a:pt x="181519" y="181519"/>
                </a:lnTo>
                <a:lnTo>
                  <a:pt x="146344" y="204877"/>
                </a:lnTo>
                <a:lnTo>
                  <a:pt x="106331" y="212663"/>
                </a:lnTo>
                <a:lnTo>
                  <a:pt x="66318" y="204877"/>
                </a:lnTo>
                <a:lnTo>
                  <a:pt x="31143" y="181519"/>
                </a:lnTo>
                <a:lnTo>
                  <a:pt x="7785" y="146344"/>
                </a:lnTo>
                <a:lnTo>
                  <a:pt x="0" y="106331"/>
                </a:lnTo>
                <a:lnTo>
                  <a:pt x="7785" y="66318"/>
                </a:lnTo>
                <a:lnTo>
                  <a:pt x="31143" y="31143"/>
                </a:lnTo>
                <a:lnTo>
                  <a:pt x="66318" y="7785"/>
                </a:lnTo>
                <a:lnTo>
                  <a:pt x="106331" y="0"/>
                </a:lnTo>
                <a:lnTo>
                  <a:pt x="146344" y="7785"/>
                </a:lnTo>
                <a:lnTo>
                  <a:pt x="181519" y="31143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33317" y="4085058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281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933317" y="416207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70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33317" y="4233818"/>
            <a:ext cx="166370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169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933317" y="4307460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466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933317" y="4382065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76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281893" y="4317261"/>
            <a:ext cx="140335" cy="148590"/>
          </a:xfrm>
          <a:custGeom>
            <a:avLst/>
            <a:gdLst/>
            <a:ahLst/>
            <a:cxnLst/>
            <a:rect l="l" t="t" r="r" b="b"/>
            <a:pathLst>
              <a:path w="140334" h="148589">
                <a:moveTo>
                  <a:pt x="0" y="0"/>
                </a:moveTo>
                <a:lnTo>
                  <a:pt x="139939" y="148326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769977" y="6840922"/>
            <a:ext cx="496570" cy="336550"/>
          </a:xfrm>
          <a:custGeom>
            <a:avLst/>
            <a:gdLst/>
            <a:ahLst/>
            <a:cxnLst/>
            <a:rect l="l" t="t" r="r" b="b"/>
            <a:pathLst>
              <a:path w="496569" h="336550">
                <a:moveTo>
                  <a:pt x="31524" y="0"/>
                </a:moveTo>
                <a:lnTo>
                  <a:pt x="464777" y="0"/>
                </a:lnTo>
                <a:lnTo>
                  <a:pt x="477048" y="2477"/>
                </a:lnTo>
                <a:lnTo>
                  <a:pt x="487068" y="9233"/>
                </a:lnTo>
                <a:lnTo>
                  <a:pt x="493824" y="19253"/>
                </a:lnTo>
                <a:lnTo>
                  <a:pt x="496302" y="31524"/>
                </a:lnTo>
                <a:lnTo>
                  <a:pt x="496302" y="304701"/>
                </a:lnTo>
                <a:lnTo>
                  <a:pt x="493824" y="316972"/>
                </a:lnTo>
                <a:lnTo>
                  <a:pt x="487068" y="326992"/>
                </a:lnTo>
                <a:lnTo>
                  <a:pt x="477048" y="333748"/>
                </a:lnTo>
                <a:lnTo>
                  <a:pt x="464777" y="336226"/>
                </a:lnTo>
                <a:lnTo>
                  <a:pt x="31524" y="336226"/>
                </a:lnTo>
                <a:lnTo>
                  <a:pt x="19253" y="333748"/>
                </a:lnTo>
                <a:lnTo>
                  <a:pt x="9233" y="326992"/>
                </a:lnTo>
                <a:lnTo>
                  <a:pt x="2477" y="316972"/>
                </a:lnTo>
                <a:lnTo>
                  <a:pt x="0" y="304701"/>
                </a:lnTo>
                <a:lnTo>
                  <a:pt x="0" y="31524"/>
                </a:lnTo>
                <a:lnTo>
                  <a:pt x="2477" y="19253"/>
                </a:lnTo>
                <a:lnTo>
                  <a:pt x="9233" y="9233"/>
                </a:lnTo>
                <a:lnTo>
                  <a:pt x="19253" y="2477"/>
                </a:lnTo>
                <a:lnTo>
                  <a:pt x="31524" y="0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846833" y="6593925"/>
            <a:ext cx="342900" cy="252729"/>
          </a:xfrm>
          <a:custGeom>
            <a:avLst/>
            <a:gdLst/>
            <a:ahLst/>
            <a:cxnLst/>
            <a:rect l="l" t="t" r="r" b="b"/>
            <a:pathLst>
              <a:path w="342900" h="252729">
                <a:moveTo>
                  <a:pt x="0" y="242389"/>
                </a:moveTo>
                <a:lnTo>
                  <a:pt x="0" y="126680"/>
                </a:lnTo>
                <a:lnTo>
                  <a:pt x="20106" y="83112"/>
                </a:lnTo>
                <a:lnTo>
                  <a:pt x="50153" y="47243"/>
                </a:lnTo>
                <a:lnTo>
                  <a:pt x="88129" y="20488"/>
                </a:lnTo>
                <a:lnTo>
                  <a:pt x="132020" y="4268"/>
                </a:lnTo>
                <a:lnTo>
                  <a:pt x="179813" y="0"/>
                </a:lnTo>
                <a:lnTo>
                  <a:pt x="207630" y="3434"/>
                </a:lnTo>
                <a:lnTo>
                  <a:pt x="258794" y="22439"/>
                </a:lnTo>
                <a:lnTo>
                  <a:pt x="301414" y="55617"/>
                </a:lnTo>
                <a:lnTo>
                  <a:pt x="332391" y="100555"/>
                </a:lnTo>
                <a:lnTo>
                  <a:pt x="342545" y="126680"/>
                </a:lnTo>
                <a:lnTo>
                  <a:pt x="342545" y="252445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915941" y="6677830"/>
            <a:ext cx="204470" cy="154305"/>
          </a:xfrm>
          <a:custGeom>
            <a:avLst/>
            <a:gdLst/>
            <a:ahLst/>
            <a:cxnLst/>
            <a:rect l="l" t="t" r="r" b="b"/>
            <a:pathLst>
              <a:path w="204469" h="154304">
                <a:moveTo>
                  <a:pt x="0" y="153882"/>
                </a:moveTo>
                <a:lnTo>
                  <a:pt x="0" y="75612"/>
                </a:lnTo>
                <a:lnTo>
                  <a:pt x="15975" y="43791"/>
                </a:lnTo>
                <a:lnTo>
                  <a:pt x="40752" y="19480"/>
                </a:lnTo>
                <a:lnTo>
                  <a:pt x="71984" y="4332"/>
                </a:lnTo>
                <a:lnTo>
                  <a:pt x="107325" y="0"/>
                </a:lnTo>
                <a:lnTo>
                  <a:pt x="123929" y="2049"/>
                </a:lnTo>
                <a:lnTo>
                  <a:pt x="167940" y="22327"/>
                </a:lnTo>
                <a:lnTo>
                  <a:pt x="198396" y="60019"/>
                </a:lnTo>
                <a:lnTo>
                  <a:pt x="204456" y="75612"/>
                </a:lnTo>
                <a:lnTo>
                  <a:pt x="204456" y="150678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774166" y="6976991"/>
            <a:ext cx="494665" cy="0"/>
          </a:xfrm>
          <a:custGeom>
            <a:avLst/>
            <a:gdLst/>
            <a:ahLst/>
            <a:cxnLst/>
            <a:rect l="l" t="t" r="r" b="b"/>
            <a:pathLst>
              <a:path w="494665">
                <a:moveTo>
                  <a:pt x="0" y="0"/>
                </a:moveTo>
                <a:lnTo>
                  <a:pt x="494055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774166" y="7087365"/>
            <a:ext cx="494665" cy="0"/>
          </a:xfrm>
          <a:custGeom>
            <a:avLst/>
            <a:gdLst/>
            <a:ahLst/>
            <a:cxnLst/>
            <a:rect l="l" t="t" r="r" b="b"/>
            <a:pathLst>
              <a:path w="494665">
                <a:moveTo>
                  <a:pt x="0" y="0"/>
                </a:moveTo>
                <a:lnTo>
                  <a:pt x="494055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795144" y="6977668"/>
            <a:ext cx="109220" cy="106680"/>
          </a:xfrm>
          <a:custGeom>
            <a:avLst/>
            <a:gdLst/>
            <a:ahLst/>
            <a:cxnLst/>
            <a:rect l="l" t="t" r="r" b="b"/>
            <a:pathLst>
              <a:path w="109220" h="106679">
                <a:moveTo>
                  <a:pt x="108780" y="0"/>
                </a:moveTo>
                <a:lnTo>
                  <a:pt x="0" y="106479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902889" y="6978946"/>
            <a:ext cx="109220" cy="106680"/>
          </a:xfrm>
          <a:custGeom>
            <a:avLst/>
            <a:gdLst/>
            <a:ahLst/>
            <a:cxnLst/>
            <a:rect l="l" t="t" r="r" b="b"/>
            <a:pathLst>
              <a:path w="109219" h="106679">
                <a:moveTo>
                  <a:pt x="108780" y="0"/>
                </a:moveTo>
                <a:lnTo>
                  <a:pt x="0" y="106479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014405" y="6983574"/>
            <a:ext cx="109220" cy="106680"/>
          </a:xfrm>
          <a:custGeom>
            <a:avLst/>
            <a:gdLst/>
            <a:ahLst/>
            <a:cxnLst/>
            <a:rect l="l" t="t" r="r" b="b"/>
            <a:pathLst>
              <a:path w="109219" h="106679">
                <a:moveTo>
                  <a:pt x="108780" y="0"/>
                </a:moveTo>
                <a:lnTo>
                  <a:pt x="0" y="106479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121941" y="6983574"/>
            <a:ext cx="109220" cy="106680"/>
          </a:xfrm>
          <a:custGeom>
            <a:avLst/>
            <a:gdLst/>
            <a:ahLst/>
            <a:cxnLst/>
            <a:rect l="l" t="t" r="r" b="b"/>
            <a:pathLst>
              <a:path w="109219" h="106679">
                <a:moveTo>
                  <a:pt x="108780" y="0"/>
                </a:moveTo>
                <a:lnTo>
                  <a:pt x="0" y="106479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26195" y="6617275"/>
            <a:ext cx="519430" cy="304800"/>
          </a:xfrm>
          <a:custGeom>
            <a:avLst/>
            <a:gdLst/>
            <a:ahLst/>
            <a:cxnLst/>
            <a:rect l="l" t="t" r="r" b="b"/>
            <a:pathLst>
              <a:path w="519429" h="304800">
                <a:moveTo>
                  <a:pt x="207819" y="14778"/>
                </a:moveTo>
                <a:lnTo>
                  <a:pt x="218191" y="8417"/>
                </a:lnTo>
                <a:lnTo>
                  <a:pt x="229363" y="3787"/>
                </a:lnTo>
                <a:lnTo>
                  <a:pt x="241121" y="958"/>
                </a:lnTo>
                <a:lnTo>
                  <a:pt x="253250" y="0"/>
                </a:lnTo>
                <a:lnTo>
                  <a:pt x="265380" y="958"/>
                </a:lnTo>
                <a:lnTo>
                  <a:pt x="277137" y="3787"/>
                </a:lnTo>
                <a:lnTo>
                  <a:pt x="288309" y="8417"/>
                </a:lnTo>
                <a:lnTo>
                  <a:pt x="298681" y="14778"/>
                </a:lnTo>
                <a:lnTo>
                  <a:pt x="505084" y="127027"/>
                </a:lnTo>
                <a:lnTo>
                  <a:pt x="510950" y="131401"/>
                </a:lnTo>
                <a:lnTo>
                  <a:pt x="515383" y="137066"/>
                </a:lnTo>
                <a:lnTo>
                  <a:pt x="518187" y="143691"/>
                </a:lnTo>
                <a:lnTo>
                  <a:pt x="519165" y="150943"/>
                </a:lnTo>
                <a:lnTo>
                  <a:pt x="518187" y="158193"/>
                </a:lnTo>
                <a:lnTo>
                  <a:pt x="515383" y="164818"/>
                </a:lnTo>
                <a:lnTo>
                  <a:pt x="510950" y="170484"/>
                </a:lnTo>
                <a:lnTo>
                  <a:pt x="505084" y="174857"/>
                </a:lnTo>
                <a:lnTo>
                  <a:pt x="309295" y="287824"/>
                </a:lnTo>
                <a:lnTo>
                  <a:pt x="299952" y="294598"/>
                </a:lnTo>
                <a:lnTo>
                  <a:pt x="289700" y="299727"/>
                </a:lnTo>
                <a:lnTo>
                  <a:pt x="278751" y="303127"/>
                </a:lnTo>
                <a:lnTo>
                  <a:pt x="267321" y="304712"/>
                </a:lnTo>
                <a:lnTo>
                  <a:pt x="253767" y="304169"/>
                </a:lnTo>
                <a:lnTo>
                  <a:pt x="240679" y="301095"/>
                </a:lnTo>
                <a:lnTo>
                  <a:pt x="228405" y="295608"/>
                </a:lnTo>
                <a:lnTo>
                  <a:pt x="217295" y="287824"/>
                </a:lnTo>
                <a:lnTo>
                  <a:pt x="19503" y="184648"/>
                </a:lnTo>
                <a:lnTo>
                  <a:pt x="11965" y="178825"/>
                </a:lnTo>
                <a:lnTo>
                  <a:pt x="6063" y="171508"/>
                </a:lnTo>
                <a:lnTo>
                  <a:pt x="2005" y="163028"/>
                </a:lnTo>
                <a:lnTo>
                  <a:pt x="0" y="153715"/>
                </a:lnTo>
                <a:lnTo>
                  <a:pt x="536" y="142173"/>
                </a:lnTo>
                <a:lnTo>
                  <a:pt x="4165" y="131429"/>
                </a:lnTo>
                <a:lnTo>
                  <a:pt x="10588" y="122081"/>
                </a:lnTo>
                <a:lnTo>
                  <a:pt x="19503" y="114731"/>
                </a:lnTo>
                <a:lnTo>
                  <a:pt x="207819" y="14778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24661" y="6847142"/>
            <a:ext cx="520700" cy="193040"/>
          </a:xfrm>
          <a:custGeom>
            <a:avLst/>
            <a:gdLst/>
            <a:ahLst/>
            <a:cxnLst/>
            <a:rect l="l" t="t" r="r" b="b"/>
            <a:pathLst>
              <a:path w="520700" h="193040">
                <a:moveTo>
                  <a:pt x="22830" y="150"/>
                </a:moveTo>
                <a:lnTo>
                  <a:pt x="13536" y="4760"/>
                </a:lnTo>
                <a:lnTo>
                  <a:pt x="6324" y="11875"/>
                </a:lnTo>
                <a:lnTo>
                  <a:pt x="1658" y="20867"/>
                </a:lnTo>
                <a:lnTo>
                  <a:pt x="0" y="31108"/>
                </a:lnTo>
                <a:lnTo>
                  <a:pt x="1658" y="41349"/>
                </a:lnTo>
                <a:lnTo>
                  <a:pt x="6324" y="50341"/>
                </a:lnTo>
                <a:lnTo>
                  <a:pt x="13536" y="57456"/>
                </a:lnTo>
                <a:lnTo>
                  <a:pt x="22830" y="62066"/>
                </a:lnTo>
                <a:lnTo>
                  <a:pt x="218931" y="179002"/>
                </a:lnTo>
                <a:lnTo>
                  <a:pt x="228410" y="184839"/>
                </a:lnTo>
                <a:lnTo>
                  <a:pt x="238626" y="189087"/>
                </a:lnTo>
                <a:lnTo>
                  <a:pt x="249380" y="191683"/>
                </a:lnTo>
                <a:lnTo>
                  <a:pt x="260477" y="192563"/>
                </a:lnTo>
                <a:lnTo>
                  <a:pt x="271574" y="191683"/>
                </a:lnTo>
                <a:lnTo>
                  <a:pt x="282329" y="189087"/>
                </a:lnTo>
                <a:lnTo>
                  <a:pt x="292545" y="184839"/>
                </a:lnTo>
                <a:lnTo>
                  <a:pt x="302024" y="179002"/>
                </a:lnTo>
                <a:lnTo>
                  <a:pt x="505226" y="56407"/>
                </a:lnTo>
                <a:lnTo>
                  <a:pt x="511712" y="51018"/>
                </a:lnTo>
                <a:lnTo>
                  <a:pt x="516580" y="44289"/>
                </a:lnTo>
                <a:lnTo>
                  <a:pt x="519641" y="36568"/>
                </a:lnTo>
                <a:lnTo>
                  <a:pt x="520704" y="28203"/>
                </a:lnTo>
                <a:lnTo>
                  <a:pt x="519641" y="19838"/>
                </a:lnTo>
                <a:lnTo>
                  <a:pt x="516580" y="12117"/>
                </a:lnTo>
                <a:lnTo>
                  <a:pt x="511712" y="5389"/>
                </a:lnTo>
                <a:lnTo>
                  <a:pt x="505226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24661" y="6961054"/>
            <a:ext cx="520700" cy="193040"/>
          </a:xfrm>
          <a:custGeom>
            <a:avLst/>
            <a:gdLst/>
            <a:ahLst/>
            <a:cxnLst/>
            <a:rect l="l" t="t" r="r" b="b"/>
            <a:pathLst>
              <a:path w="520700" h="193040">
                <a:moveTo>
                  <a:pt x="22830" y="150"/>
                </a:moveTo>
                <a:lnTo>
                  <a:pt x="13536" y="4760"/>
                </a:lnTo>
                <a:lnTo>
                  <a:pt x="6324" y="11875"/>
                </a:lnTo>
                <a:lnTo>
                  <a:pt x="1658" y="20867"/>
                </a:lnTo>
                <a:lnTo>
                  <a:pt x="0" y="31108"/>
                </a:lnTo>
                <a:lnTo>
                  <a:pt x="1658" y="41349"/>
                </a:lnTo>
                <a:lnTo>
                  <a:pt x="6324" y="50341"/>
                </a:lnTo>
                <a:lnTo>
                  <a:pt x="13536" y="57456"/>
                </a:lnTo>
                <a:lnTo>
                  <a:pt x="22830" y="62066"/>
                </a:lnTo>
                <a:lnTo>
                  <a:pt x="218931" y="179002"/>
                </a:lnTo>
                <a:lnTo>
                  <a:pt x="228410" y="184839"/>
                </a:lnTo>
                <a:lnTo>
                  <a:pt x="238626" y="189087"/>
                </a:lnTo>
                <a:lnTo>
                  <a:pt x="249380" y="191683"/>
                </a:lnTo>
                <a:lnTo>
                  <a:pt x="260477" y="192563"/>
                </a:lnTo>
                <a:lnTo>
                  <a:pt x="271574" y="191683"/>
                </a:lnTo>
                <a:lnTo>
                  <a:pt x="282329" y="189087"/>
                </a:lnTo>
                <a:lnTo>
                  <a:pt x="292545" y="184839"/>
                </a:lnTo>
                <a:lnTo>
                  <a:pt x="302024" y="179002"/>
                </a:lnTo>
                <a:lnTo>
                  <a:pt x="505226" y="56407"/>
                </a:lnTo>
                <a:lnTo>
                  <a:pt x="511712" y="51018"/>
                </a:lnTo>
                <a:lnTo>
                  <a:pt x="516580" y="44289"/>
                </a:lnTo>
                <a:lnTo>
                  <a:pt x="519641" y="36568"/>
                </a:lnTo>
                <a:lnTo>
                  <a:pt x="520704" y="28203"/>
                </a:lnTo>
                <a:lnTo>
                  <a:pt x="519641" y="19838"/>
                </a:lnTo>
                <a:lnTo>
                  <a:pt x="516580" y="12117"/>
                </a:lnTo>
                <a:lnTo>
                  <a:pt x="511712" y="5389"/>
                </a:lnTo>
                <a:lnTo>
                  <a:pt x="505226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522685" y="6919559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>
                <a:moveTo>
                  <a:pt x="0" y="0"/>
                </a:moveTo>
                <a:lnTo>
                  <a:pt x="10470" y="0"/>
                </a:lnTo>
                <a:lnTo>
                  <a:pt x="972874" y="0"/>
                </a:lnTo>
              </a:path>
            </a:pathLst>
          </a:custGeom>
          <a:ln w="20941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449389" y="687767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883" y="0"/>
                </a:moveTo>
                <a:lnTo>
                  <a:pt x="25576" y="3291"/>
                </a:lnTo>
                <a:lnTo>
                  <a:pt x="12264" y="12267"/>
                </a:lnTo>
                <a:lnTo>
                  <a:pt x="3290" y="25581"/>
                </a:lnTo>
                <a:lnTo>
                  <a:pt x="0" y="41883"/>
                </a:lnTo>
                <a:lnTo>
                  <a:pt x="3290" y="58185"/>
                </a:lnTo>
                <a:lnTo>
                  <a:pt x="12264" y="71499"/>
                </a:lnTo>
                <a:lnTo>
                  <a:pt x="25576" y="80475"/>
                </a:lnTo>
                <a:lnTo>
                  <a:pt x="41883" y="83767"/>
                </a:lnTo>
                <a:lnTo>
                  <a:pt x="58190" y="80475"/>
                </a:lnTo>
                <a:lnTo>
                  <a:pt x="71503" y="71499"/>
                </a:lnTo>
                <a:lnTo>
                  <a:pt x="80476" y="58185"/>
                </a:lnTo>
                <a:lnTo>
                  <a:pt x="83767" y="41883"/>
                </a:lnTo>
                <a:lnTo>
                  <a:pt x="80476" y="25581"/>
                </a:lnTo>
                <a:lnTo>
                  <a:pt x="71503" y="12267"/>
                </a:lnTo>
                <a:lnTo>
                  <a:pt x="58190" y="3291"/>
                </a:lnTo>
                <a:lnTo>
                  <a:pt x="4188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522685" y="4210039"/>
            <a:ext cx="973455" cy="2433955"/>
          </a:xfrm>
          <a:custGeom>
            <a:avLst/>
            <a:gdLst/>
            <a:ahLst/>
            <a:cxnLst/>
            <a:rect l="l" t="t" r="r" b="b"/>
            <a:pathLst>
              <a:path w="973454" h="2433954">
                <a:moveTo>
                  <a:pt x="0" y="2433569"/>
                </a:moveTo>
                <a:lnTo>
                  <a:pt x="10470" y="2433569"/>
                </a:lnTo>
                <a:lnTo>
                  <a:pt x="475639" y="2433569"/>
                </a:lnTo>
                <a:lnTo>
                  <a:pt x="475639" y="0"/>
                </a:lnTo>
                <a:lnTo>
                  <a:pt x="972874" y="0"/>
                </a:lnTo>
              </a:path>
            </a:pathLst>
          </a:custGeom>
          <a:ln w="20941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449389" y="660172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883" y="0"/>
                </a:moveTo>
                <a:lnTo>
                  <a:pt x="25576" y="3291"/>
                </a:lnTo>
                <a:lnTo>
                  <a:pt x="12264" y="12267"/>
                </a:lnTo>
                <a:lnTo>
                  <a:pt x="3290" y="25581"/>
                </a:lnTo>
                <a:lnTo>
                  <a:pt x="0" y="41883"/>
                </a:lnTo>
                <a:lnTo>
                  <a:pt x="3290" y="58185"/>
                </a:lnTo>
                <a:lnTo>
                  <a:pt x="12264" y="71499"/>
                </a:lnTo>
                <a:lnTo>
                  <a:pt x="25576" y="80475"/>
                </a:lnTo>
                <a:lnTo>
                  <a:pt x="41883" y="83767"/>
                </a:lnTo>
                <a:lnTo>
                  <a:pt x="58190" y="80475"/>
                </a:lnTo>
                <a:lnTo>
                  <a:pt x="71503" y="71499"/>
                </a:lnTo>
                <a:lnTo>
                  <a:pt x="80476" y="58185"/>
                </a:lnTo>
                <a:lnTo>
                  <a:pt x="83767" y="41883"/>
                </a:lnTo>
                <a:lnTo>
                  <a:pt x="80476" y="25581"/>
                </a:lnTo>
                <a:lnTo>
                  <a:pt x="71503" y="12267"/>
                </a:lnTo>
                <a:lnTo>
                  <a:pt x="58190" y="3291"/>
                </a:lnTo>
                <a:lnTo>
                  <a:pt x="4188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522685" y="7195498"/>
            <a:ext cx="973455" cy="2268855"/>
          </a:xfrm>
          <a:custGeom>
            <a:avLst/>
            <a:gdLst/>
            <a:ahLst/>
            <a:cxnLst/>
            <a:rect l="l" t="t" r="r" b="b"/>
            <a:pathLst>
              <a:path w="973454" h="2268854">
                <a:moveTo>
                  <a:pt x="0" y="0"/>
                </a:moveTo>
                <a:lnTo>
                  <a:pt x="10470" y="0"/>
                </a:lnTo>
                <a:lnTo>
                  <a:pt x="475639" y="0"/>
                </a:lnTo>
                <a:lnTo>
                  <a:pt x="475639" y="2268475"/>
                </a:lnTo>
                <a:lnTo>
                  <a:pt x="972874" y="2268475"/>
                </a:lnTo>
              </a:path>
            </a:pathLst>
          </a:custGeom>
          <a:ln w="20941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449389" y="715361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883" y="0"/>
                </a:moveTo>
                <a:lnTo>
                  <a:pt x="25576" y="3291"/>
                </a:lnTo>
                <a:lnTo>
                  <a:pt x="12264" y="12267"/>
                </a:lnTo>
                <a:lnTo>
                  <a:pt x="3290" y="25581"/>
                </a:lnTo>
                <a:lnTo>
                  <a:pt x="0" y="41883"/>
                </a:lnTo>
                <a:lnTo>
                  <a:pt x="3290" y="58185"/>
                </a:lnTo>
                <a:lnTo>
                  <a:pt x="12264" y="71499"/>
                </a:lnTo>
                <a:lnTo>
                  <a:pt x="25576" y="80475"/>
                </a:lnTo>
                <a:lnTo>
                  <a:pt x="41883" y="83767"/>
                </a:lnTo>
                <a:lnTo>
                  <a:pt x="58190" y="80475"/>
                </a:lnTo>
                <a:lnTo>
                  <a:pt x="71503" y="71499"/>
                </a:lnTo>
                <a:lnTo>
                  <a:pt x="80476" y="58185"/>
                </a:lnTo>
                <a:lnTo>
                  <a:pt x="83767" y="41883"/>
                </a:lnTo>
                <a:lnTo>
                  <a:pt x="80476" y="25581"/>
                </a:lnTo>
                <a:lnTo>
                  <a:pt x="71503" y="12267"/>
                </a:lnTo>
                <a:lnTo>
                  <a:pt x="58190" y="3291"/>
                </a:lnTo>
                <a:lnTo>
                  <a:pt x="4188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608540" y="6919559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>
                <a:moveTo>
                  <a:pt x="972874" y="0"/>
                </a:moveTo>
                <a:lnTo>
                  <a:pt x="962403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570943" y="687767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883" y="0"/>
                </a:moveTo>
                <a:lnTo>
                  <a:pt x="25581" y="3291"/>
                </a:lnTo>
                <a:lnTo>
                  <a:pt x="12267" y="12267"/>
                </a:lnTo>
                <a:lnTo>
                  <a:pt x="3291" y="25581"/>
                </a:lnTo>
                <a:lnTo>
                  <a:pt x="0" y="41883"/>
                </a:lnTo>
                <a:lnTo>
                  <a:pt x="3291" y="58185"/>
                </a:lnTo>
                <a:lnTo>
                  <a:pt x="12267" y="71499"/>
                </a:lnTo>
                <a:lnTo>
                  <a:pt x="25581" y="80475"/>
                </a:lnTo>
                <a:lnTo>
                  <a:pt x="41883" y="83767"/>
                </a:lnTo>
                <a:lnTo>
                  <a:pt x="58185" y="80475"/>
                </a:lnTo>
                <a:lnTo>
                  <a:pt x="71499" y="71499"/>
                </a:lnTo>
                <a:lnTo>
                  <a:pt x="80475" y="58185"/>
                </a:lnTo>
                <a:lnTo>
                  <a:pt x="83767" y="41883"/>
                </a:lnTo>
                <a:lnTo>
                  <a:pt x="80475" y="25581"/>
                </a:lnTo>
                <a:lnTo>
                  <a:pt x="71499" y="12267"/>
                </a:lnTo>
                <a:lnTo>
                  <a:pt x="58185" y="3291"/>
                </a:lnTo>
                <a:lnTo>
                  <a:pt x="4188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608540" y="4210039"/>
            <a:ext cx="973455" cy="2433955"/>
          </a:xfrm>
          <a:custGeom>
            <a:avLst/>
            <a:gdLst/>
            <a:ahLst/>
            <a:cxnLst/>
            <a:rect l="l" t="t" r="r" b="b"/>
            <a:pathLst>
              <a:path w="973454" h="2433954">
                <a:moveTo>
                  <a:pt x="972874" y="2433569"/>
                </a:moveTo>
                <a:lnTo>
                  <a:pt x="962403" y="2433569"/>
                </a:lnTo>
                <a:lnTo>
                  <a:pt x="497234" y="2433569"/>
                </a:lnTo>
                <a:lnTo>
                  <a:pt x="497234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570943" y="660172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883" y="0"/>
                </a:moveTo>
                <a:lnTo>
                  <a:pt x="25581" y="3291"/>
                </a:lnTo>
                <a:lnTo>
                  <a:pt x="12267" y="12267"/>
                </a:lnTo>
                <a:lnTo>
                  <a:pt x="3291" y="25581"/>
                </a:lnTo>
                <a:lnTo>
                  <a:pt x="0" y="41883"/>
                </a:lnTo>
                <a:lnTo>
                  <a:pt x="3291" y="58185"/>
                </a:lnTo>
                <a:lnTo>
                  <a:pt x="12267" y="71499"/>
                </a:lnTo>
                <a:lnTo>
                  <a:pt x="25581" y="80475"/>
                </a:lnTo>
                <a:lnTo>
                  <a:pt x="41883" y="83767"/>
                </a:lnTo>
                <a:lnTo>
                  <a:pt x="58185" y="80475"/>
                </a:lnTo>
                <a:lnTo>
                  <a:pt x="71499" y="71499"/>
                </a:lnTo>
                <a:lnTo>
                  <a:pt x="80475" y="58185"/>
                </a:lnTo>
                <a:lnTo>
                  <a:pt x="83767" y="41883"/>
                </a:lnTo>
                <a:lnTo>
                  <a:pt x="80475" y="25581"/>
                </a:lnTo>
                <a:lnTo>
                  <a:pt x="71499" y="12267"/>
                </a:lnTo>
                <a:lnTo>
                  <a:pt x="58185" y="3291"/>
                </a:lnTo>
                <a:lnTo>
                  <a:pt x="4188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608540" y="7195498"/>
            <a:ext cx="973455" cy="2268855"/>
          </a:xfrm>
          <a:custGeom>
            <a:avLst/>
            <a:gdLst/>
            <a:ahLst/>
            <a:cxnLst/>
            <a:rect l="l" t="t" r="r" b="b"/>
            <a:pathLst>
              <a:path w="973454" h="2268854">
                <a:moveTo>
                  <a:pt x="972874" y="0"/>
                </a:moveTo>
                <a:lnTo>
                  <a:pt x="962403" y="0"/>
                </a:lnTo>
                <a:lnTo>
                  <a:pt x="497234" y="0"/>
                </a:lnTo>
                <a:lnTo>
                  <a:pt x="497234" y="2268475"/>
                </a:lnTo>
                <a:lnTo>
                  <a:pt x="0" y="2268475"/>
                </a:lnTo>
              </a:path>
            </a:pathLst>
          </a:custGeom>
          <a:ln w="20941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570943" y="715361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883" y="0"/>
                </a:moveTo>
                <a:lnTo>
                  <a:pt x="25581" y="3291"/>
                </a:lnTo>
                <a:lnTo>
                  <a:pt x="12267" y="12267"/>
                </a:lnTo>
                <a:lnTo>
                  <a:pt x="3291" y="25581"/>
                </a:lnTo>
                <a:lnTo>
                  <a:pt x="0" y="41883"/>
                </a:lnTo>
                <a:lnTo>
                  <a:pt x="3291" y="58185"/>
                </a:lnTo>
                <a:lnTo>
                  <a:pt x="12267" y="71499"/>
                </a:lnTo>
                <a:lnTo>
                  <a:pt x="25581" y="80475"/>
                </a:lnTo>
                <a:lnTo>
                  <a:pt x="41883" y="83767"/>
                </a:lnTo>
                <a:lnTo>
                  <a:pt x="58185" y="80475"/>
                </a:lnTo>
                <a:lnTo>
                  <a:pt x="71499" y="71499"/>
                </a:lnTo>
                <a:lnTo>
                  <a:pt x="80475" y="58185"/>
                </a:lnTo>
                <a:lnTo>
                  <a:pt x="83767" y="41883"/>
                </a:lnTo>
                <a:lnTo>
                  <a:pt x="80475" y="25581"/>
                </a:lnTo>
                <a:lnTo>
                  <a:pt x="71499" y="12267"/>
                </a:lnTo>
                <a:lnTo>
                  <a:pt x="58185" y="3291"/>
                </a:lnTo>
                <a:lnTo>
                  <a:pt x="4188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7945066" y="879025"/>
            <a:ext cx="4213966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pc="-5" dirty="0">
                <a:solidFill>
                  <a:srgbClr val="53585F"/>
                </a:solidFill>
              </a:rPr>
              <a:t>主要</a:t>
            </a:r>
            <a:r>
              <a:rPr spc="-5" dirty="0"/>
              <a:t>功能</a:t>
            </a:r>
            <a:endParaRPr spc="-5" dirty="0"/>
          </a:p>
          <a:p>
            <a:pPr marL="0" algn="ctr">
              <a:lnSpc>
                <a:spcPct val="100000"/>
              </a:lnSpc>
              <a:spcBef>
                <a:spcPts val="845"/>
              </a:spcBef>
            </a:pPr>
            <a:r>
              <a:rPr sz="2450" spc="-475" dirty="0">
                <a:solidFill>
                  <a:srgbClr val="A6AAA9"/>
                </a:solidFill>
              </a:rPr>
              <a:t>六⼤功能</a:t>
            </a:r>
            <a:endParaRPr sz="2450"/>
          </a:p>
        </p:txBody>
      </p:sp>
      <p:sp>
        <p:nvSpPr>
          <p:cNvPr id="67" name="object 67"/>
          <p:cNvSpPr/>
          <p:nvPr/>
        </p:nvSpPr>
        <p:spPr>
          <a:xfrm>
            <a:off x="6871762" y="9103984"/>
            <a:ext cx="427355" cy="556895"/>
          </a:xfrm>
          <a:custGeom>
            <a:avLst/>
            <a:gdLst/>
            <a:ahLst/>
            <a:cxnLst/>
            <a:rect l="l" t="t" r="r" b="b"/>
            <a:pathLst>
              <a:path w="427354" h="556895">
                <a:moveTo>
                  <a:pt x="305570" y="556361"/>
                </a:moveTo>
                <a:lnTo>
                  <a:pt x="127872" y="517138"/>
                </a:lnTo>
                <a:lnTo>
                  <a:pt x="122806" y="518197"/>
                </a:lnTo>
                <a:lnTo>
                  <a:pt x="117542" y="516721"/>
                </a:lnTo>
                <a:lnTo>
                  <a:pt x="113767" y="513182"/>
                </a:lnTo>
                <a:lnTo>
                  <a:pt x="109721" y="509389"/>
                </a:lnTo>
                <a:lnTo>
                  <a:pt x="107936" y="503767"/>
                </a:lnTo>
                <a:lnTo>
                  <a:pt x="109052" y="498336"/>
                </a:lnTo>
                <a:lnTo>
                  <a:pt x="109052" y="431092"/>
                </a:lnTo>
                <a:lnTo>
                  <a:pt x="86334" y="393427"/>
                </a:lnTo>
                <a:lnTo>
                  <a:pt x="60057" y="370641"/>
                </a:lnTo>
                <a:lnTo>
                  <a:pt x="49894" y="361401"/>
                </a:lnTo>
                <a:lnTo>
                  <a:pt x="22558" y="324459"/>
                </a:lnTo>
                <a:lnTo>
                  <a:pt x="6154" y="278605"/>
                </a:lnTo>
                <a:lnTo>
                  <a:pt x="0" y="228633"/>
                </a:lnTo>
                <a:lnTo>
                  <a:pt x="1750" y="183765"/>
                </a:lnTo>
                <a:lnTo>
                  <a:pt x="12631" y="140689"/>
                </a:lnTo>
                <a:lnTo>
                  <a:pt x="32143" y="100773"/>
                </a:lnTo>
                <a:lnTo>
                  <a:pt x="59784" y="65387"/>
                </a:lnTo>
                <a:lnTo>
                  <a:pt x="92283" y="37828"/>
                </a:lnTo>
                <a:lnTo>
                  <a:pt x="129220" y="17414"/>
                </a:lnTo>
                <a:lnTo>
                  <a:pt x="169442" y="4639"/>
                </a:lnTo>
                <a:lnTo>
                  <a:pt x="211799" y="0"/>
                </a:lnTo>
                <a:lnTo>
                  <a:pt x="256763" y="5746"/>
                </a:lnTo>
                <a:lnTo>
                  <a:pt x="299186" y="20361"/>
                </a:lnTo>
                <a:lnTo>
                  <a:pt x="337780" y="43249"/>
                </a:lnTo>
                <a:lnTo>
                  <a:pt x="371257" y="73812"/>
                </a:lnTo>
                <a:lnTo>
                  <a:pt x="395322" y="106429"/>
                </a:lnTo>
                <a:lnTo>
                  <a:pt x="412865" y="142599"/>
                </a:lnTo>
                <a:lnTo>
                  <a:pt x="423523" y="181360"/>
                </a:lnTo>
                <a:lnTo>
                  <a:pt x="426935" y="221751"/>
                </a:lnTo>
                <a:lnTo>
                  <a:pt x="426647" y="236682"/>
                </a:lnTo>
                <a:lnTo>
                  <a:pt x="420011" y="280388"/>
                </a:lnTo>
                <a:lnTo>
                  <a:pt x="403520" y="322047"/>
                </a:lnTo>
                <a:lnTo>
                  <a:pt x="373071" y="356458"/>
                </a:lnTo>
                <a:lnTo>
                  <a:pt x="361247" y="366580"/>
                </a:lnTo>
                <a:lnTo>
                  <a:pt x="349702" y="377006"/>
                </a:lnTo>
                <a:lnTo>
                  <a:pt x="340182" y="386912"/>
                </a:lnTo>
                <a:lnTo>
                  <a:pt x="331453" y="397495"/>
                </a:lnTo>
                <a:lnTo>
                  <a:pt x="323548" y="408708"/>
                </a:lnTo>
                <a:lnTo>
                  <a:pt x="316505" y="420504"/>
                </a:lnTo>
                <a:lnTo>
                  <a:pt x="316505" y="486518"/>
                </a:lnTo>
                <a:lnTo>
                  <a:pt x="315249" y="492032"/>
                </a:lnTo>
                <a:lnTo>
                  <a:pt x="312375" y="497045"/>
                </a:lnTo>
                <a:lnTo>
                  <a:pt x="308249" y="500914"/>
                </a:lnTo>
                <a:lnTo>
                  <a:pt x="304332" y="504589"/>
                </a:lnTo>
                <a:lnTo>
                  <a:pt x="299451" y="507075"/>
                </a:lnTo>
                <a:lnTo>
                  <a:pt x="294174" y="508082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006080" y="9676846"/>
            <a:ext cx="167640" cy="27940"/>
          </a:xfrm>
          <a:custGeom>
            <a:avLst/>
            <a:gdLst/>
            <a:ahLst/>
            <a:cxnLst/>
            <a:rect l="l" t="t" r="r" b="b"/>
            <a:pathLst>
              <a:path w="167640" h="27940">
                <a:moveTo>
                  <a:pt x="0" y="0"/>
                </a:moveTo>
                <a:lnTo>
                  <a:pt x="167614" y="27349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019451" y="9728499"/>
            <a:ext cx="137160" cy="26034"/>
          </a:xfrm>
          <a:custGeom>
            <a:avLst/>
            <a:gdLst/>
            <a:ahLst/>
            <a:cxnLst/>
            <a:rect l="l" t="t" r="r" b="b"/>
            <a:pathLst>
              <a:path w="137159" h="26034">
                <a:moveTo>
                  <a:pt x="0" y="0"/>
                </a:moveTo>
                <a:lnTo>
                  <a:pt x="137076" y="2557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046947" y="9778561"/>
            <a:ext cx="76835" cy="14604"/>
          </a:xfrm>
          <a:custGeom>
            <a:avLst/>
            <a:gdLst/>
            <a:ahLst/>
            <a:cxnLst/>
            <a:rect l="l" t="t" r="r" b="b"/>
            <a:pathLst>
              <a:path w="76834" h="14604">
                <a:moveTo>
                  <a:pt x="0" y="0"/>
                </a:moveTo>
                <a:lnTo>
                  <a:pt x="76381" y="14402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917352" y="4576405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0941" y="0"/>
                </a:lnTo>
                <a:lnTo>
                  <a:pt x="248462" y="0"/>
                </a:lnTo>
                <a:lnTo>
                  <a:pt x="269404" y="0"/>
                </a:lnTo>
              </a:path>
            </a:pathLst>
          </a:custGeom>
          <a:ln w="41883">
            <a:solidFill>
              <a:srgbClr val="F1821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165805" y="4503108"/>
            <a:ext cx="146685" cy="146685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182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791701" y="4503108"/>
            <a:ext cx="146685" cy="146685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1821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421496" y="4168173"/>
            <a:ext cx="5261106" cy="158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429" dirty="0"/>
              <a:t>项  ⽬   </a:t>
            </a:r>
            <a:r>
              <a:rPr spc="5" dirty="0">
                <a:solidFill>
                  <a:srgbClr val="F08420"/>
                </a:solidFill>
              </a:rPr>
              <a:t>成果</a:t>
            </a:r>
            <a:endParaRPr spc="5" dirty="0">
              <a:solidFill>
                <a:srgbClr val="F0842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5724" y="652171"/>
            <a:ext cx="375285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16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45066" y="879025"/>
            <a:ext cx="4213966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pc="-5" dirty="0">
                <a:solidFill>
                  <a:srgbClr val="53585F"/>
                </a:solidFill>
              </a:rPr>
              <a:t>部分</a:t>
            </a:r>
            <a:r>
              <a:rPr lang="zh-CN" spc="-5" dirty="0">
                <a:solidFill>
                  <a:srgbClr val="53585F"/>
                </a:solidFill>
              </a:rPr>
              <a:t>界面</a:t>
            </a:r>
            <a:endParaRPr lang="zh-CN" spc="-5" dirty="0">
              <a:solidFill>
                <a:srgbClr val="53585F"/>
              </a:solidFill>
            </a:endParaRPr>
          </a:p>
          <a:p>
            <a:pPr marL="0" algn="ctr">
              <a:lnSpc>
                <a:spcPct val="100000"/>
              </a:lnSpc>
              <a:spcBef>
                <a:spcPts val="845"/>
              </a:spcBef>
            </a:pPr>
            <a:r>
              <a:rPr sz="2450" spc="-530" dirty="0">
                <a:solidFill>
                  <a:srgbClr val="A6AAA9"/>
                </a:solidFill>
              </a:rPr>
              <a:t>⾸ 页、共享 书 屋</a:t>
            </a:r>
            <a:endParaRPr sz="2450"/>
          </a:p>
        </p:txBody>
      </p:sp>
      <p:sp>
        <p:nvSpPr>
          <p:cNvPr id="5" name="object 5"/>
          <p:cNvSpPr/>
          <p:nvPr/>
        </p:nvSpPr>
        <p:spPr>
          <a:xfrm>
            <a:off x="10342502" y="4263891"/>
            <a:ext cx="8655883" cy="5563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554652" y="4366359"/>
            <a:ext cx="8230115" cy="5151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0309" y="4261105"/>
            <a:ext cx="8641202" cy="55688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82156" y="4366359"/>
            <a:ext cx="8219645" cy="5151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5724" y="652171"/>
            <a:ext cx="375285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17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165">
              <a:lnSpc>
                <a:spcPct val="100000"/>
              </a:lnSpc>
            </a:pPr>
            <a:r>
              <a:rPr spc="-5" dirty="0">
                <a:solidFill>
                  <a:srgbClr val="53585F"/>
                </a:solidFill>
              </a:rPr>
              <a:t>版本</a:t>
            </a:r>
            <a:r>
              <a:rPr spc="-5" dirty="0"/>
              <a:t>控制</a:t>
            </a:r>
            <a:endParaRPr spc="-5" dirty="0"/>
          </a:p>
          <a:p>
            <a:pPr marL="379095">
              <a:lnSpc>
                <a:spcPct val="100000"/>
              </a:lnSpc>
              <a:spcBef>
                <a:spcPts val="845"/>
              </a:spcBef>
            </a:pPr>
            <a:r>
              <a:rPr sz="2450" spc="20" dirty="0">
                <a:solidFill>
                  <a:srgbClr val="A6AAA9"/>
                </a:solidFill>
              </a:rPr>
              <a:t>前后端两个版本控制系统</a:t>
            </a:r>
            <a:endParaRPr sz="2450"/>
          </a:p>
        </p:txBody>
      </p:sp>
      <p:sp>
        <p:nvSpPr>
          <p:cNvPr id="5" name="object 5"/>
          <p:cNvSpPr/>
          <p:nvPr/>
        </p:nvSpPr>
        <p:spPr>
          <a:xfrm>
            <a:off x="4079069" y="3152942"/>
            <a:ext cx="11946023" cy="80006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93063" y="3256445"/>
            <a:ext cx="11517973" cy="7580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7718425"/>
            <a:ext cx="11519535" cy="3283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11308715"/>
          </a:xfrm>
          <a:custGeom>
            <a:avLst/>
            <a:gdLst/>
            <a:ahLst/>
            <a:cxnLst/>
            <a:rect l="l" t="t" r="r" b="b"/>
            <a:pathLst>
              <a:path h="11308715">
                <a:moveTo>
                  <a:pt x="0" y="11308556"/>
                </a:move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5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11308555"/>
                </a:lnTo>
                <a:lnTo>
                  <a:pt x="0" y="11308555"/>
                </a:lnTo>
                <a:close/>
              </a:path>
            </a:pathLst>
          </a:custGeom>
          <a:solidFill>
            <a:srgbClr val="53585F">
              <a:alpha val="601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41761" y="3755550"/>
            <a:ext cx="0" cy="3797935"/>
          </a:xfrm>
          <a:custGeom>
            <a:avLst/>
            <a:gdLst/>
            <a:ahLst/>
            <a:cxnLst/>
            <a:rect l="l" t="t" r="r" b="b"/>
            <a:pathLst>
              <a:path h="3797934">
                <a:moveTo>
                  <a:pt x="0" y="3797444"/>
                </a:move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57346" y="371891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0" y="0"/>
                </a:moveTo>
                <a:lnTo>
                  <a:pt x="52354" y="52354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45311" y="3776502"/>
            <a:ext cx="3996690" cy="0"/>
          </a:xfrm>
          <a:custGeom>
            <a:avLst/>
            <a:gdLst/>
            <a:ahLst/>
            <a:cxnLst/>
            <a:rect l="l" t="t" r="r" b="b"/>
            <a:pathLst>
              <a:path w="3996690">
                <a:moveTo>
                  <a:pt x="0" y="0"/>
                </a:moveTo>
                <a:lnTo>
                  <a:pt x="3996328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34830" y="7532053"/>
            <a:ext cx="4006850" cy="0"/>
          </a:xfrm>
          <a:custGeom>
            <a:avLst/>
            <a:gdLst/>
            <a:ahLst/>
            <a:cxnLst/>
            <a:rect l="l" t="t" r="r" b="b"/>
            <a:pathLst>
              <a:path w="4006850">
                <a:moveTo>
                  <a:pt x="0" y="0"/>
                </a:moveTo>
                <a:lnTo>
                  <a:pt x="4006809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62581" y="7542524"/>
            <a:ext cx="0" cy="10795"/>
          </a:xfrm>
          <a:custGeom>
            <a:avLst/>
            <a:gdLst/>
            <a:ahLst/>
            <a:cxnLst/>
            <a:rect l="l" t="t" r="r" b="b"/>
            <a:pathLst>
              <a:path h="10795">
                <a:moveTo>
                  <a:pt x="-20941" y="5235"/>
                </a:moveTo>
                <a:lnTo>
                  <a:pt x="20941" y="5235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41640" y="3755561"/>
            <a:ext cx="12062460" cy="3797935"/>
          </a:xfrm>
          <a:custGeom>
            <a:avLst/>
            <a:gdLst/>
            <a:ahLst/>
            <a:cxnLst/>
            <a:rect l="l" t="t" r="r" b="b"/>
            <a:pathLst>
              <a:path w="12062460" h="3797934">
                <a:moveTo>
                  <a:pt x="0" y="0"/>
                </a:moveTo>
                <a:lnTo>
                  <a:pt x="12062459" y="0"/>
                </a:lnTo>
                <a:lnTo>
                  <a:pt x="12062459" y="3797434"/>
                </a:lnTo>
                <a:lnTo>
                  <a:pt x="0" y="3797434"/>
                </a:lnTo>
                <a:lnTo>
                  <a:pt x="0" y="0"/>
                </a:lnTo>
                <a:close/>
              </a:path>
            </a:pathLst>
          </a:custGeom>
          <a:solidFill>
            <a:srgbClr val="F08420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918904" y="4609372"/>
            <a:ext cx="6308090" cy="188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350" spc="15" dirty="0">
                <a:solidFill>
                  <a:srgbClr val="53585F"/>
                </a:solidFill>
              </a:rPr>
              <a:t>系统</a:t>
            </a:r>
            <a:r>
              <a:rPr sz="12350" spc="15" dirty="0">
                <a:solidFill>
                  <a:srgbClr val="FFFFFF"/>
                </a:solidFill>
              </a:rPr>
              <a:t>演示</a:t>
            </a:r>
            <a:endParaRPr sz="12350"/>
          </a:p>
        </p:txBody>
      </p:sp>
      <p:sp>
        <p:nvSpPr>
          <p:cNvPr id="12" name="object 12"/>
          <p:cNvSpPr txBox="1"/>
          <p:nvPr/>
        </p:nvSpPr>
        <p:spPr>
          <a:xfrm>
            <a:off x="4678256" y="4055090"/>
            <a:ext cx="2748915" cy="305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75"/>
              </a:lnSpc>
            </a:pPr>
            <a:r>
              <a:rPr sz="11850" spc="5" dirty="0">
                <a:solidFill>
                  <a:srgbClr val="FFFFFF"/>
                </a:solidFill>
                <a:latin typeface="Lucida Console" panose="020B0609040504020204"/>
                <a:cs typeface="Lucida Console" panose="020B0609040504020204"/>
              </a:rPr>
              <a:t>D</a:t>
            </a:r>
            <a:r>
              <a:rPr sz="11850" spc="-90" dirty="0">
                <a:solidFill>
                  <a:srgbClr val="FFFFFF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1850" spc="5" dirty="0">
                <a:solidFill>
                  <a:srgbClr val="FFFFFF"/>
                </a:solidFill>
                <a:latin typeface="Lucida Console" panose="020B0609040504020204"/>
                <a:cs typeface="Lucida Console" panose="020B0609040504020204"/>
              </a:rPr>
              <a:t>E</a:t>
            </a:r>
            <a:endParaRPr sz="1185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ts val="11975"/>
              </a:lnSpc>
            </a:pPr>
            <a:r>
              <a:rPr sz="11850" spc="5" dirty="0">
                <a:solidFill>
                  <a:srgbClr val="FFFFFF"/>
                </a:solidFill>
                <a:latin typeface="Lucida Console" panose="020B0609040504020204"/>
                <a:cs typeface="Lucida Console" panose="020B0609040504020204"/>
              </a:rPr>
              <a:t>M</a:t>
            </a:r>
            <a:r>
              <a:rPr sz="11850" spc="-90" dirty="0">
                <a:solidFill>
                  <a:srgbClr val="FFFFFF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1850" spc="5" dirty="0">
                <a:solidFill>
                  <a:srgbClr val="FFFFFF"/>
                </a:solidFill>
                <a:latin typeface="Lucida Console" panose="020B0609040504020204"/>
                <a:cs typeface="Lucida Console" panose="020B0609040504020204"/>
              </a:rPr>
              <a:t>O</a:t>
            </a:r>
            <a:endParaRPr sz="11850">
              <a:latin typeface="Lucida Console" panose="020B0609040504020204"/>
              <a:cs typeface="Lucida Console" panose="020B0609040504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39471" y="2731710"/>
            <a:ext cx="8032115" cy="483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14800" spc="20" dirty="0">
                <a:solidFill>
                  <a:srgbClr val="FFFFFF"/>
                </a:solidFill>
                <a:latin typeface="Arial Narrow"/>
                <a:cs typeface="Arial Narrow"/>
              </a:rPr>
              <a:t>Q </a:t>
            </a:r>
            <a:r>
              <a:rPr sz="14800" spc="215" dirty="0">
                <a:solidFill>
                  <a:srgbClr val="FFFFFF"/>
                </a:solidFill>
                <a:latin typeface="Arial Narrow"/>
                <a:cs typeface="Arial Narrow"/>
              </a:rPr>
              <a:t>&amp;</a:t>
            </a:r>
            <a:r>
              <a:rPr sz="14800" spc="-99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4800" spc="-5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endParaRPr sz="14800">
              <a:latin typeface="Arial Narrow"/>
              <a:cs typeface="Arial Narrow"/>
            </a:endParaRPr>
          </a:p>
          <a:p>
            <a:pPr algn="ctr">
              <a:lnSpc>
                <a:spcPct val="100000"/>
              </a:lnSpc>
              <a:spcBef>
                <a:spcPts val="1965"/>
              </a:spcBef>
            </a:pPr>
            <a:r>
              <a:rPr sz="14800" spc="50" dirty="0">
                <a:solidFill>
                  <a:srgbClr val="FFFFFF"/>
                </a:solidFill>
                <a:latin typeface="PMingLiU"/>
                <a:cs typeface="PMingLiU"/>
              </a:rPr>
              <a:t>谢谢聆听</a:t>
            </a:r>
            <a:r>
              <a:rPr sz="14800" spc="50" dirty="0">
                <a:solidFill>
                  <a:srgbClr val="FFFFFF"/>
                </a:solidFill>
                <a:latin typeface="Arial Narrow"/>
                <a:cs typeface="Arial Narrow"/>
              </a:rPr>
              <a:t>!</a:t>
            </a:r>
            <a:endParaRPr sz="148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563226"/>
            <a:ext cx="17331055" cy="2539365"/>
          </a:xfrm>
          <a:custGeom>
            <a:avLst/>
            <a:gdLst/>
            <a:ahLst/>
            <a:cxnLst/>
            <a:rect l="l" t="t" r="r" b="b"/>
            <a:pathLst>
              <a:path w="17331055" h="2539365">
                <a:moveTo>
                  <a:pt x="17330466" y="0"/>
                </a:moveTo>
                <a:lnTo>
                  <a:pt x="17330466" y="308891"/>
                </a:lnTo>
                <a:lnTo>
                  <a:pt x="17256332" y="308891"/>
                </a:lnTo>
                <a:lnTo>
                  <a:pt x="17256332" y="568045"/>
                </a:lnTo>
                <a:lnTo>
                  <a:pt x="17186177" y="568045"/>
                </a:lnTo>
                <a:lnTo>
                  <a:pt x="17186177" y="1053632"/>
                </a:lnTo>
                <a:lnTo>
                  <a:pt x="17104190" y="1053632"/>
                </a:lnTo>
                <a:lnTo>
                  <a:pt x="17104190" y="1397214"/>
                </a:lnTo>
                <a:lnTo>
                  <a:pt x="16997911" y="1397214"/>
                </a:lnTo>
                <a:lnTo>
                  <a:pt x="16997911" y="2304903"/>
                </a:lnTo>
                <a:lnTo>
                  <a:pt x="16822000" y="2304903"/>
                </a:lnTo>
                <a:lnTo>
                  <a:pt x="16822000" y="2089266"/>
                </a:lnTo>
                <a:lnTo>
                  <a:pt x="16494680" y="2089266"/>
                </a:lnTo>
                <a:lnTo>
                  <a:pt x="16494680" y="2189064"/>
                </a:lnTo>
                <a:lnTo>
                  <a:pt x="16353532" y="2189064"/>
                </a:lnTo>
                <a:lnTo>
                  <a:pt x="16353532" y="1238506"/>
                </a:lnTo>
                <a:lnTo>
                  <a:pt x="16251546" y="1238506"/>
                </a:lnTo>
                <a:lnTo>
                  <a:pt x="16251546" y="965284"/>
                </a:lnTo>
                <a:lnTo>
                  <a:pt x="15935325" y="965284"/>
                </a:lnTo>
                <a:lnTo>
                  <a:pt x="15935325" y="1231962"/>
                </a:lnTo>
                <a:lnTo>
                  <a:pt x="15876584" y="1283992"/>
                </a:lnTo>
                <a:lnTo>
                  <a:pt x="15876584" y="1955113"/>
                </a:lnTo>
                <a:lnTo>
                  <a:pt x="15757530" y="1955113"/>
                </a:lnTo>
                <a:lnTo>
                  <a:pt x="15757530" y="1802301"/>
                </a:lnTo>
                <a:lnTo>
                  <a:pt x="15450104" y="1802301"/>
                </a:lnTo>
                <a:lnTo>
                  <a:pt x="15450104" y="1963950"/>
                </a:lnTo>
                <a:lnTo>
                  <a:pt x="15271052" y="1963950"/>
                </a:lnTo>
                <a:lnTo>
                  <a:pt x="15271052" y="2095161"/>
                </a:lnTo>
                <a:lnTo>
                  <a:pt x="15063310" y="2095161"/>
                </a:lnTo>
                <a:lnTo>
                  <a:pt x="15063310" y="1902758"/>
                </a:lnTo>
                <a:lnTo>
                  <a:pt x="14923000" y="1902758"/>
                </a:lnTo>
                <a:lnTo>
                  <a:pt x="14923000" y="1501587"/>
                </a:lnTo>
                <a:lnTo>
                  <a:pt x="14125433" y="1501587"/>
                </a:lnTo>
                <a:lnTo>
                  <a:pt x="14125433" y="1894245"/>
                </a:lnTo>
                <a:lnTo>
                  <a:pt x="13978526" y="1894245"/>
                </a:lnTo>
                <a:lnTo>
                  <a:pt x="13978526" y="1504865"/>
                </a:lnTo>
                <a:lnTo>
                  <a:pt x="13299803" y="1504865"/>
                </a:lnTo>
                <a:lnTo>
                  <a:pt x="13299803" y="1658651"/>
                </a:lnTo>
                <a:lnTo>
                  <a:pt x="13110176" y="1658651"/>
                </a:lnTo>
                <a:lnTo>
                  <a:pt x="13110176" y="2259742"/>
                </a:lnTo>
                <a:lnTo>
                  <a:pt x="12857199" y="2259742"/>
                </a:lnTo>
                <a:lnTo>
                  <a:pt x="12857199" y="1743402"/>
                </a:lnTo>
                <a:lnTo>
                  <a:pt x="12409045" y="1296421"/>
                </a:lnTo>
                <a:lnTo>
                  <a:pt x="11951468" y="1752889"/>
                </a:lnTo>
                <a:lnTo>
                  <a:pt x="11951468" y="2355289"/>
                </a:lnTo>
                <a:lnTo>
                  <a:pt x="11733987" y="2355289"/>
                </a:lnTo>
                <a:lnTo>
                  <a:pt x="11733987" y="1678608"/>
                </a:lnTo>
                <a:lnTo>
                  <a:pt x="11359025" y="1678608"/>
                </a:lnTo>
                <a:lnTo>
                  <a:pt x="11359025" y="1963615"/>
                </a:lnTo>
                <a:lnTo>
                  <a:pt x="10979141" y="1963615"/>
                </a:lnTo>
                <a:lnTo>
                  <a:pt x="10979141" y="2157002"/>
                </a:lnTo>
                <a:lnTo>
                  <a:pt x="10852862" y="2157002"/>
                </a:lnTo>
                <a:lnTo>
                  <a:pt x="10852862" y="1959364"/>
                </a:lnTo>
                <a:lnTo>
                  <a:pt x="10413232" y="1959364"/>
                </a:lnTo>
                <a:lnTo>
                  <a:pt x="10413232" y="2385068"/>
                </a:lnTo>
                <a:lnTo>
                  <a:pt x="10120612" y="2385068"/>
                </a:lnTo>
                <a:lnTo>
                  <a:pt x="10120612" y="2143254"/>
                </a:lnTo>
                <a:lnTo>
                  <a:pt x="9648878" y="2143254"/>
                </a:lnTo>
                <a:lnTo>
                  <a:pt x="9648878" y="2048691"/>
                </a:lnTo>
                <a:lnTo>
                  <a:pt x="9554399" y="2048691"/>
                </a:lnTo>
                <a:lnTo>
                  <a:pt x="9554399" y="1915522"/>
                </a:lnTo>
                <a:lnTo>
                  <a:pt x="9461554" y="1915522"/>
                </a:lnTo>
                <a:lnTo>
                  <a:pt x="9461554" y="2027749"/>
                </a:lnTo>
                <a:lnTo>
                  <a:pt x="9339191" y="2027749"/>
                </a:lnTo>
                <a:lnTo>
                  <a:pt x="9339191" y="1888361"/>
                </a:lnTo>
                <a:lnTo>
                  <a:pt x="9087251" y="1888361"/>
                </a:lnTo>
                <a:lnTo>
                  <a:pt x="9087251" y="2020880"/>
                </a:lnTo>
                <a:lnTo>
                  <a:pt x="8968166" y="2020880"/>
                </a:lnTo>
                <a:lnTo>
                  <a:pt x="8968166" y="2333038"/>
                </a:lnTo>
                <a:lnTo>
                  <a:pt x="8773303" y="2333038"/>
                </a:lnTo>
                <a:lnTo>
                  <a:pt x="8773303" y="1875921"/>
                </a:lnTo>
                <a:lnTo>
                  <a:pt x="8345860" y="1875921"/>
                </a:lnTo>
                <a:lnTo>
                  <a:pt x="8345860" y="2015970"/>
                </a:lnTo>
                <a:lnTo>
                  <a:pt x="8184127" y="2015970"/>
                </a:lnTo>
                <a:lnTo>
                  <a:pt x="8184127" y="1059852"/>
                </a:lnTo>
                <a:lnTo>
                  <a:pt x="7994520" y="795459"/>
                </a:lnTo>
                <a:lnTo>
                  <a:pt x="7835739" y="1030401"/>
                </a:lnTo>
                <a:lnTo>
                  <a:pt x="7835739" y="2340902"/>
                </a:lnTo>
                <a:lnTo>
                  <a:pt x="7654331" y="2340902"/>
                </a:lnTo>
                <a:lnTo>
                  <a:pt x="7654331" y="1097809"/>
                </a:lnTo>
                <a:lnTo>
                  <a:pt x="7089752" y="1097809"/>
                </a:lnTo>
                <a:lnTo>
                  <a:pt x="7089752" y="2223094"/>
                </a:lnTo>
                <a:lnTo>
                  <a:pt x="6970017" y="2223094"/>
                </a:lnTo>
                <a:lnTo>
                  <a:pt x="6970017" y="1955113"/>
                </a:lnTo>
                <a:lnTo>
                  <a:pt x="6733815" y="1955113"/>
                </a:lnTo>
                <a:lnTo>
                  <a:pt x="6733815" y="2108899"/>
                </a:lnTo>
                <a:lnTo>
                  <a:pt x="6229600" y="2108899"/>
                </a:lnTo>
                <a:lnTo>
                  <a:pt x="6229600" y="2324211"/>
                </a:lnTo>
                <a:lnTo>
                  <a:pt x="5849716" y="2324211"/>
                </a:lnTo>
                <a:lnTo>
                  <a:pt x="5849716" y="2004849"/>
                </a:lnTo>
                <a:lnTo>
                  <a:pt x="5636812" y="2004849"/>
                </a:lnTo>
                <a:lnTo>
                  <a:pt x="5636812" y="2197252"/>
                </a:lnTo>
                <a:lnTo>
                  <a:pt x="5466555" y="2197252"/>
                </a:lnTo>
                <a:lnTo>
                  <a:pt x="5466555" y="2081413"/>
                </a:lnTo>
                <a:lnTo>
                  <a:pt x="5248729" y="2081413"/>
                </a:lnTo>
                <a:lnTo>
                  <a:pt x="5248729" y="1930894"/>
                </a:lnTo>
                <a:lnTo>
                  <a:pt x="4992852" y="1930894"/>
                </a:lnTo>
                <a:lnTo>
                  <a:pt x="4992852" y="2292139"/>
                </a:lnTo>
                <a:lnTo>
                  <a:pt x="4795036" y="2292139"/>
                </a:lnTo>
                <a:lnTo>
                  <a:pt x="4795036" y="1436144"/>
                </a:lnTo>
                <a:lnTo>
                  <a:pt x="4484700" y="1436144"/>
                </a:lnTo>
                <a:lnTo>
                  <a:pt x="4484700" y="1920098"/>
                </a:lnTo>
                <a:lnTo>
                  <a:pt x="4250477" y="1920098"/>
                </a:lnTo>
                <a:lnTo>
                  <a:pt x="4250477" y="2213283"/>
                </a:lnTo>
                <a:lnTo>
                  <a:pt x="3981145" y="2213283"/>
                </a:lnTo>
                <a:lnTo>
                  <a:pt x="3981145" y="1902434"/>
                </a:lnTo>
                <a:lnTo>
                  <a:pt x="3792512" y="1902434"/>
                </a:lnTo>
                <a:lnTo>
                  <a:pt x="3792512" y="1756815"/>
                </a:lnTo>
                <a:lnTo>
                  <a:pt x="3548771" y="1756815"/>
                </a:lnTo>
                <a:lnTo>
                  <a:pt x="3548771" y="1861524"/>
                </a:lnTo>
                <a:lnTo>
                  <a:pt x="3367027" y="1861524"/>
                </a:lnTo>
                <a:lnTo>
                  <a:pt x="3367027" y="1684179"/>
                </a:lnTo>
                <a:lnTo>
                  <a:pt x="3053414" y="1371361"/>
                </a:lnTo>
                <a:lnTo>
                  <a:pt x="2717162" y="1706429"/>
                </a:lnTo>
                <a:lnTo>
                  <a:pt x="2717162" y="2200194"/>
                </a:lnTo>
                <a:lnTo>
                  <a:pt x="2663363" y="2200194"/>
                </a:lnTo>
                <a:lnTo>
                  <a:pt x="2663363" y="2092208"/>
                </a:lnTo>
                <a:lnTo>
                  <a:pt x="2404533" y="2092208"/>
                </a:lnTo>
                <a:lnTo>
                  <a:pt x="2404533" y="2538865"/>
                </a:lnTo>
                <a:lnTo>
                  <a:pt x="2339247" y="2538865"/>
                </a:lnTo>
                <a:lnTo>
                  <a:pt x="2339247" y="2314390"/>
                </a:lnTo>
                <a:lnTo>
                  <a:pt x="2145703" y="2314390"/>
                </a:lnTo>
                <a:lnTo>
                  <a:pt x="2145703" y="1848111"/>
                </a:lnTo>
                <a:lnTo>
                  <a:pt x="1911794" y="1848111"/>
                </a:lnTo>
                <a:lnTo>
                  <a:pt x="1911794" y="2138353"/>
                </a:lnTo>
                <a:lnTo>
                  <a:pt x="1756961" y="2138353"/>
                </a:lnTo>
                <a:lnTo>
                  <a:pt x="1756961" y="2047717"/>
                </a:lnTo>
                <a:lnTo>
                  <a:pt x="1497472" y="2047717"/>
                </a:lnTo>
                <a:lnTo>
                  <a:pt x="1497472" y="2349404"/>
                </a:lnTo>
                <a:lnTo>
                  <a:pt x="1419066" y="2349404"/>
                </a:lnTo>
                <a:lnTo>
                  <a:pt x="1419066" y="1743402"/>
                </a:lnTo>
                <a:lnTo>
                  <a:pt x="1283908" y="1743402"/>
                </a:lnTo>
                <a:lnTo>
                  <a:pt x="1283908" y="1563439"/>
                </a:lnTo>
                <a:lnTo>
                  <a:pt x="1226171" y="1563439"/>
                </a:lnTo>
                <a:lnTo>
                  <a:pt x="1226171" y="1457086"/>
                </a:lnTo>
                <a:lnTo>
                  <a:pt x="1033936" y="1457086"/>
                </a:lnTo>
                <a:lnTo>
                  <a:pt x="1033936" y="1551324"/>
                </a:lnTo>
                <a:lnTo>
                  <a:pt x="951923" y="1551324"/>
                </a:lnTo>
                <a:lnTo>
                  <a:pt x="951923" y="2078470"/>
                </a:lnTo>
                <a:lnTo>
                  <a:pt x="747548" y="2078470"/>
                </a:lnTo>
                <a:lnTo>
                  <a:pt x="747548" y="1807211"/>
                </a:lnTo>
                <a:lnTo>
                  <a:pt x="657989" y="1807211"/>
                </a:lnTo>
                <a:lnTo>
                  <a:pt x="657989" y="1556235"/>
                </a:lnTo>
                <a:lnTo>
                  <a:pt x="592708" y="1556235"/>
                </a:lnTo>
                <a:lnTo>
                  <a:pt x="592708" y="1246359"/>
                </a:lnTo>
                <a:lnTo>
                  <a:pt x="533330" y="1246359"/>
                </a:lnTo>
                <a:lnTo>
                  <a:pt x="533330" y="1020583"/>
                </a:lnTo>
                <a:lnTo>
                  <a:pt x="473953" y="1020583"/>
                </a:lnTo>
                <a:lnTo>
                  <a:pt x="473953" y="774845"/>
                </a:lnTo>
                <a:lnTo>
                  <a:pt x="412607" y="774845"/>
                </a:lnTo>
                <a:lnTo>
                  <a:pt x="412607" y="1015675"/>
                </a:lnTo>
                <a:lnTo>
                  <a:pt x="363728" y="1015675"/>
                </a:lnTo>
                <a:lnTo>
                  <a:pt x="363728" y="1208402"/>
                </a:lnTo>
                <a:lnTo>
                  <a:pt x="309928" y="1208402"/>
                </a:lnTo>
                <a:lnTo>
                  <a:pt x="309928" y="1562779"/>
                </a:lnTo>
                <a:lnTo>
                  <a:pt x="266297" y="1562779"/>
                </a:lnTo>
                <a:lnTo>
                  <a:pt x="266297" y="1828153"/>
                </a:lnTo>
                <a:lnTo>
                  <a:pt x="156072" y="1828153"/>
                </a:lnTo>
                <a:lnTo>
                  <a:pt x="156072" y="2099412"/>
                </a:lnTo>
                <a:lnTo>
                  <a:pt x="0" y="2099412"/>
                </a:lnTo>
              </a:path>
            </a:pathLst>
          </a:custGeom>
          <a:ln w="20941">
            <a:solidFill>
              <a:srgbClr val="5358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30466" y="8563226"/>
            <a:ext cx="2773680" cy="2325370"/>
          </a:xfrm>
          <a:custGeom>
            <a:avLst/>
            <a:gdLst/>
            <a:ahLst/>
            <a:cxnLst/>
            <a:rect l="l" t="t" r="r" b="b"/>
            <a:pathLst>
              <a:path w="2773680" h="2325370">
                <a:moveTo>
                  <a:pt x="2773633" y="2325185"/>
                </a:moveTo>
                <a:lnTo>
                  <a:pt x="2571021" y="2325185"/>
                </a:lnTo>
                <a:lnTo>
                  <a:pt x="2571021" y="2056879"/>
                </a:lnTo>
                <a:lnTo>
                  <a:pt x="1970934" y="2056879"/>
                </a:lnTo>
                <a:lnTo>
                  <a:pt x="1970934" y="1789872"/>
                </a:lnTo>
                <a:lnTo>
                  <a:pt x="1591783" y="1789872"/>
                </a:lnTo>
                <a:lnTo>
                  <a:pt x="1591783" y="2063424"/>
                </a:lnTo>
                <a:lnTo>
                  <a:pt x="1405402" y="2063424"/>
                </a:lnTo>
                <a:lnTo>
                  <a:pt x="1405402" y="1793463"/>
                </a:lnTo>
                <a:lnTo>
                  <a:pt x="1183943" y="1793463"/>
                </a:lnTo>
                <a:lnTo>
                  <a:pt x="1183943" y="1030073"/>
                </a:lnTo>
                <a:lnTo>
                  <a:pt x="1066564" y="1030073"/>
                </a:lnTo>
                <a:lnTo>
                  <a:pt x="1066564" y="886425"/>
                </a:lnTo>
                <a:lnTo>
                  <a:pt x="841859" y="886425"/>
                </a:lnTo>
                <a:lnTo>
                  <a:pt x="841859" y="1035636"/>
                </a:lnTo>
                <a:lnTo>
                  <a:pt x="723433" y="1035636"/>
                </a:lnTo>
                <a:lnTo>
                  <a:pt x="723433" y="1747004"/>
                </a:lnTo>
                <a:lnTo>
                  <a:pt x="645006" y="1747004"/>
                </a:lnTo>
                <a:lnTo>
                  <a:pt x="645006" y="2172049"/>
                </a:lnTo>
                <a:lnTo>
                  <a:pt x="458310" y="2172049"/>
                </a:lnTo>
                <a:lnTo>
                  <a:pt x="458310" y="1368419"/>
                </a:lnTo>
                <a:lnTo>
                  <a:pt x="326796" y="1368419"/>
                </a:lnTo>
                <a:lnTo>
                  <a:pt x="326796" y="1009786"/>
                </a:lnTo>
                <a:lnTo>
                  <a:pt x="242191" y="1009786"/>
                </a:lnTo>
                <a:lnTo>
                  <a:pt x="242191" y="635124"/>
                </a:lnTo>
                <a:lnTo>
                  <a:pt x="175596" y="635124"/>
                </a:lnTo>
                <a:lnTo>
                  <a:pt x="175596" y="320998"/>
                </a:lnTo>
                <a:lnTo>
                  <a:pt x="113504" y="320998"/>
                </a:lnTo>
                <a:lnTo>
                  <a:pt x="113504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53585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59490" y="652171"/>
            <a:ext cx="20066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99070" y="3581042"/>
            <a:ext cx="9161780" cy="7727950"/>
          </a:xfrm>
          <a:custGeom>
            <a:avLst/>
            <a:gdLst/>
            <a:ahLst/>
            <a:cxnLst/>
            <a:rect l="l" t="t" r="r" b="b"/>
            <a:pathLst>
              <a:path w="9161780" h="7727950">
                <a:moveTo>
                  <a:pt x="5669120" y="0"/>
                </a:moveTo>
                <a:lnTo>
                  <a:pt x="5571809" y="20941"/>
                </a:lnTo>
                <a:lnTo>
                  <a:pt x="5523189" y="20941"/>
                </a:lnTo>
                <a:lnTo>
                  <a:pt x="5426020" y="41883"/>
                </a:lnTo>
                <a:lnTo>
                  <a:pt x="5377474" y="41883"/>
                </a:lnTo>
                <a:lnTo>
                  <a:pt x="5231990" y="73296"/>
                </a:lnTo>
                <a:lnTo>
                  <a:pt x="5183550" y="73296"/>
                </a:lnTo>
                <a:lnTo>
                  <a:pt x="4359270" y="251301"/>
                </a:lnTo>
                <a:lnTo>
                  <a:pt x="4311015" y="272243"/>
                </a:lnTo>
                <a:lnTo>
                  <a:pt x="4283775" y="282713"/>
                </a:lnTo>
                <a:lnTo>
                  <a:pt x="4233780" y="314126"/>
                </a:lnTo>
                <a:lnTo>
                  <a:pt x="4190775" y="356010"/>
                </a:lnTo>
                <a:lnTo>
                  <a:pt x="4157555" y="408364"/>
                </a:lnTo>
                <a:lnTo>
                  <a:pt x="4139455" y="492131"/>
                </a:lnTo>
                <a:lnTo>
                  <a:pt x="4143773" y="534015"/>
                </a:lnTo>
                <a:lnTo>
                  <a:pt x="4157261" y="586369"/>
                </a:lnTo>
                <a:lnTo>
                  <a:pt x="4177585" y="628253"/>
                </a:lnTo>
                <a:lnTo>
                  <a:pt x="4203588" y="670136"/>
                </a:lnTo>
                <a:lnTo>
                  <a:pt x="4234629" y="712020"/>
                </a:lnTo>
                <a:lnTo>
                  <a:pt x="4270505" y="743432"/>
                </a:lnTo>
                <a:lnTo>
                  <a:pt x="4311015" y="774845"/>
                </a:lnTo>
                <a:lnTo>
                  <a:pt x="4445466" y="837670"/>
                </a:lnTo>
                <a:lnTo>
                  <a:pt x="4490467" y="869083"/>
                </a:lnTo>
                <a:lnTo>
                  <a:pt x="4945321" y="1078501"/>
                </a:lnTo>
                <a:lnTo>
                  <a:pt x="5180257" y="1183210"/>
                </a:lnTo>
                <a:lnTo>
                  <a:pt x="5227482" y="1193680"/>
                </a:lnTo>
                <a:lnTo>
                  <a:pt x="5417153" y="1277448"/>
                </a:lnTo>
                <a:lnTo>
                  <a:pt x="5464758" y="1287918"/>
                </a:lnTo>
                <a:lnTo>
                  <a:pt x="5560189" y="1329802"/>
                </a:lnTo>
                <a:lnTo>
                  <a:pt x="5608012" y="1340273"/>
                </a:lnTo>
                <a:lnTo>
                  <a:pt x="5651725" y="1350744"/>
                </a:lnTo>
                <a:lnTo>
                  <a:pt x="5694380" y="1371685"/>
                </a:lnTo>
                <a:lnTo>
                  <a:pt x="5735899" y="1382156"/>
                </a:lnTo>
                <a:lnTo>
                  <a:pt x="5776201" y="1403098"/>
                </a:lnTo>
                <a:lnTo>
                  <a:pt x="5815209" y="1424040"/>
                </a:lnTo>
                <a:lnTo>
                  <a:pt x="5852841" y="1444982"/>
                </a:lnTo>
                <a:lnTo>
                  <a:pt x="5889020" y="1476394"/>
                </a:lnTo>
                <a:lnTo>
                  <a:pt x="5923665" y="1507807"/>
                </a:lnTo>
                <a:lnTo>
                  <a:pt x="5956698" y="1539220"/>
                </a:lnTo>
                <a:lnTo>
                  <a:pt x="5988038" y="1570632"/>
                </a:lnTo>
                <a:lnTo>
                  <a:pt x="6017607" y="1602045"/>
                </a:lnTo>
                <a:lnTo>
                  <a:pt x="6045326" y="1643929"/>
                </a:lnTo>
                <a:lnTo>
                  <a:pt x="6071114" y="1685812"/>
                </a:lnTo>
                <a:lnTo>
                  <a:pt x="6094893" y="1727696"/>
                </a:lnTo>
                <a:lnTo>
                  <a:pt x="6116583" y="1769579"/>
                </a:lnTo>
                <a:lnTo>
                  <a:pt x="6136104" y="1811463"/>
                </a:lnTo>
                <a:lnTo>
                  <a:pt x="6153379" y="1853346"/>
                </a:lnTo>
                <a:lnTo>
                  <a:pt x="6168326" y="1905701"/>
                </a:lnTo>
                <a:lnTo>
                  <a:pt x="6180868" y="1947584"/>
                </a:lnTo>
                <a:lnTo>
                  <a:pt x="6190924" y="1999939"/>
                </a:lnTo>
                <a:lnTo>
                  <a:pt x="6198415" y="2052293"/>
                </a:lnTo>
                <a:lnTo>
                  <a:pt x="6203261" y="2104647"/>
                </a:lnTo>
                <a:lnTo>
                  <a:pt x="6205383" y="2157002"/>
                </a:lnTo>
                <a:lnTo>
                  <a:pt x="6204757" y="2209356"/>
                </a:lnTo>
                <a:lnTo>
                  <a:pt x="6201524" y="2261711"/>
                </a:lnTo>
                <a:lnTo>
                  <a:pt x="6195820" y="2314065"/>
                </a:lnTo>
                <a:lnTo>
                  <a:pt x="6187785" y="2366420"/>
                </a:lnTo>
                <a:lnTo>
                  <a:pt x="6177556" y="2408303"/>
                </a:lnTo>
                <a:lnTo>
                  <a:pt x="6165273" y="2460658"/>
                </a:lnTo>
                <a:lnTo>
                  <a:pt x="6151074" y="2513012"/>
                </a:lnTo>
                <a:lnTo>
                  <a:pt x="6135097" y="2554896"/>
                </a:lnTo>
                <a:lnTo>
                  <a:pt x="6117481" y="2607250"/>
                </a:lnTo>
                <a:lnTo>
                  <a:pt x="6098364" y="2649133"/>
                </a:lnTo>
                <a:lnTo>
                  <a:pt x="6077733" y="2691017"/>
                </a:lnTo>
                <a:lnTo>
                  <a:pt x="6055639" y="2743371"/>
                </a:lnTo>
                <a:lnTo>
                  <a:pt x="6032095" y="2785255"/>
                </a:lnTo>
                <a:lnTo>
                  <a:pt x="6007114" y="2827139"/>
                </a:lnTo>
                <a:lnTo>
                  <a:pt x="5980709" y="2869022"/>
                </a:lnTo>
                <a:lnTo>
                  <a:pt x="5952893" y="2900435"/>
                </a:lnTo>
                <a:lnTo>
                  <a:pt x="5923679" y="2942318"/>
                </a:lnTo>
                <a:lnTo>
                  <a:pt x="5893079" y="2984202"/>
                </a:lnTo>
                <a:lnTo>
                  <a:pt x="5861106" y="3015614"/>
                </a:lnTo>
                <a:lnTo>
                  <a:pt x="5827774" y="3057498"/>
                </a:lnTo>
                <a:lnTo>
                  <a:pt x="5793096" y="3088911"/>
                </a:lnTo>
                <a:lnTo>
                  <a:pt x="5760281" y="3130794"/>
                </a:lnTo>
                <a:lnTo>
                  <a:pt x="5727380" y="3162207"/>
                </a:lnTo>
                <a:lnTo>
                  <a:pt x="5628160" y="3287858"/>
                </a:lnTo>
                <a:lnTo>
                  <a:pt x="5594915" y="3319270"/>
                </a:lnTo>
                <a:lnTo>
                  <a:pt x="5528169" y="3403037"/>
                </a:lnTo>
                <a:lnTo>
                  <a:pt x="5494668" y="3434450"/>
                </a:lnTo>
                <a:lnTo>
                  <a:pt x="5427411" y="3518217"/>
                </a:lnTo>
                <a:lnTo>
                  <a:pt x="5393655" y="3549630"/>
                </a:lnTo>
                <a:lnTo>
                  <a:pt x="5325891" y="3633397"/>
                </a:lnTo>
                <a:lnTo>
                  <a:pt x="5291883" y="3664809"/>
                </a:lnTo>
                <a:lnTo>
                  <a:pt x="5257790" y="3706693"/>
                </a:lnTo>
                <a:lnTo>
                  <a:pt x="5223614" y="3738106"/>
                </a:lnTo>
                <a:lnTo>
                  <a:pt x="5189355" y="3779989"/>
                </a:lnTo>
                <a:lnTo>
                  <a:pt x="5155012" y="3811402"/>
                </a:lnTo>
                <a:lnTo>
                  <a:pt x="5086078" y="3895169"/>
                </a:lnTo>
                <a:lnTo>
                  <a:pt x="5051486" y="3926582"/>
                </a:lnTo>
                <a:lnTo>
                  <a:pt x="5016812" y="3968465"/>
                </a:lnTo>
                <a:lnTo>
                  <a:pt x="4982056" y="3999878"/>
                </a:lnTo>
                <a:lnTo>
                  <a:pt x="4947217" y="4041761"/>
                </a:lnTo>
                <a:lnTo>
                  <a:pt x="4912296" y="4073174"/>
                </a:lnTo>
                <a:lnTo>
                  <a:pt x="4877294" y="4115057"/>
                </a:lnTo>
                <a:lnTo>
                  <a:pt x="4842209" y="4146470"/>
                </a:lnTo>
                <a:lnTo>
                  <a:pt x="4807044" y="4188354"/>
                </a:lnTo>
                <a:lnTo>
                  <a:pt x="4771797" y="4219766"/>
                </a:lnTo>
                <a:lnTo>
                  <a:pt x="4736469" y="4261650"/>
                </a:lnTo>
                <a:lnTo>
                  <a:pt x="4665571" y="4324475"/>
                </a:lnTo>
                <a:lnTo>
                  <a:pt x="4630000" y="4366359"/>
                </a:lnTo>
                <a:lnTo>
                  <a:pt x="4594350" y="4397771"/>
                </a:lnTo>
                <a:lnTo>
                  <a:pt x="4558619" y="4439655"/>
                </a:lnTo>
                <a:lnTo>
                  <a:pt x="4486919" y="4502480"/>
                </a:lnTo>
                <a:lnTo>
                  <a:pt x="4450949" y="4544364"/>
                </a:lnTo>
                <a:lnTo>
                  <a:pt x="4378771" y="4607189"/>
                </a:lnTo>
                <a:lnTo>
                  <a:pt x="4342563" y="4649073"/>
                </a:lnTo>
                <a:lnTo>
                  <a:pt x="4269912" y="4711898"/>
                </a:lnTo>
                <a:lnTo>
                  <a:pt x="4233469" y="4753781"/>
                </a:lnTo>
                <a:lnTo>
                  <a:pt x="4160347" y="4816607"/>
                </a:lnTo>
                <a:lnTo>
                  <a:pt x="4123669" y="4858490"/>
                </a:lnTo>
                <a:lnTo>
                  <a:pt x="3976183" y="4984141"/>
                </a:lnTo>
                <a:lnTo>
                  <a:pt x="3939118" y="5026024"/>
                </a:lnTo>
                <a:lnTo>
                  <a:pt x="3790094" y="5151675"/>
                </a:lnTo>
                <a:lnTo>
                  <a:pt x="3752647" y="5193559"/>
                </a:lnTo>
                <a:lnTo>
                  <a:pt x="3450359" y="5444860"/>
                </a:lnTo>
                <a:lnTo>
                  <a:pt x="3412237" y="5486743"/>
                </a:lnTo>
                <a:lnTo>
                  <a:pt x="3181950" y="5675219"/>
                </a:lnTo>
                <a:lnTo>
                  <a:pt x="3101962" y="5738045"/>
                </a:lnTo>
                <a:lnTo>
                  <a:pt x="2534060" y="6177822"/>
                </a:lnTo>
                <a:lnTo>
                  <a:pt x="2492971" y="6198764"/>
                </a:lnTo>
                <a:lnTo>
                  <a:pt x="2286502" y="6355827"/>
                </a:lnTo>
                <a:lnTo>
                  <a:pt x="2245004" y="6376769"/>
                </a:lnTo>
                <a:lnTo>
                  <a:pt x="2078345" y="6502419"/>
                </a:lnTo>
                <a:lnTo>
                  <a:pt x="2036514" y="6523361"/>
                </a:lnTo>
                <a:lnTo>
                  <a:pt x="1952653" y="6586186"/>
                </a:lnTo>
                <a:lnTo>
                  <a:pt x="1910625" y="6607128"/>
                </a:lnTo>
                <a:lnTo>
                  <a:pt x="1784147" y="6701366"/>
                </a:lnTo>
                <a:lnTo>
                  <a:pt x="1741858" y="6722308"/>
                </a:lnTo>
                <a:lnTo>
                  <a:pt x="1699505" y="6753721"/>
                </a:lnTo>
                <a:lnTo>
                  <a:pt x="1657088" y="6774662"/>
                </a:lnTo>
                <a:lnTo>
                  <a:pt x="1572061" y="6837488"/>
                </a:lnTo>
                <a:lnTo>
                  <a:pt x="1529453" y="6858429"/>
                </a:lnTo>
                <a:lnTo>
                  <a:pt x="1486781" y="6889842"/>
                </a:lnTo>
                <a:lnTo>
                  <a:pt x="1444047" y="6910784"/>
                </a:lnTo>
                <a:lnTo>
                  <a:pt x="1358389" y="6973609"/>
                </a:lnTo>
                <a:lnTo>
                  <a:pt x="1315467" y="6994551"/>
                </a:lnTo>
                <a:lnTo>
                  <a:pt x="1272482" y="7025964"/>
                </a:lnTo>
                <a:lnTo>
                  <a:pt x="1229436" y="7046905"/>
                </a:lnTo>
                <a:lnTo>
                  <a:pt x="1186328" y="7078318"/>
                </a:lnTo>
                <a:lnTo>
                  <a:pt x="1099929" y="7120202"/>
                </a:lnTo>
                <a:lnTo>
                  <a:pt x="1056638" y="7151614"/>
                </a:lnTo>
                <a:lnTo>
                  <a:pt x="1013286" y="7172556"/>
                </a:lnTo>
                <a:lnTo>
                  <a:pt x="969874" y="7203969"/>
                </a:lnTo>
                <a:lnTo>
                  <a:pt x="926401" y="7224910"/>
                </a:lnTo>
                <a:lnTo>
                  <a:pt x="882869" y="7256323"/>
                </a:lnTo>
                <a:lnTo>
                  <a:pt x="795625" y="7298207"/>
                </a:lnTo>
                <a:lnTo>
                  <a:pt x="751915" y="7329619"/>
                </a:lnTo>
                <a:lnTo>
                  <a:pt x="664317" y="7371503"/>
                </a:lnTo>
                <a:lnTo>
                  <a:pt x="620430" y="7402915"/>
                </a:lnTo>
                <a:lnTo>
                  <a:pt x="532481" y="7444799"/>
                </a:lnTo>
                <a:lnTo>
                  <a:pt x="488420" y="7476212"/>
                </a:lnTo>
                <a:lnTo>
                  <a:pt x="355892" y="7539037"/>
                </a:lnTo>
                <a:lnTo>
                  <a:pt x="311602" y="7570450"/>
                </a:lnTo>
                <a:lnTo>
                  <a:pt x="89307" y="7675158"/>
                </a:lnTo>
                <a:lnTo>
                  <a:pt x="44681" y="7706571"/>
                </a:lnTo>
                <a:lnTo>
                  <a:pt x="0" y="7727513"/>
                </a:lnTo>
                <a:lnTo>
                  <a:pt x="7970897" y="7727513"/>
                </a:lnTo>
                <a:lnTo>
                  <a:pt x="7986842" y="7706571"/>
                </a:lnTo>
                <a:lnTo>
                  <a:pt x="8010130" y="7654217"/>
                </a:lnTo>
                <a:lnTo>
                  <a:pt x="8033249" y="7612333"/>
                </a:lnTo>
                <a:lnTo>
                  <a:pt x="8056201" y="7570450"/>
                </a:lnTo>
                <a:lnTo>
                  <a:pt x="8078984" y="7518095"/>
                </a:lnTo>
                <a:lnTo>
                  <a:pt x="8101599" y="7476212"/>
                </a:lnTo>
                <a:lnTo>
                  <a:pt x="8124046" y="7434328"/>
                </a:lnTo>
                <a:lnTo>
                  <a:pt x="8146325" y="7392445"/>
                </a:lnTo>
                <a:lnTo>
                  <a:pt x="8168436" y="7340090"/>
                </a:lnTo>
                <a:lnTo>
                  <a:pt x="8190379" y="7298207"/>
                </a:lnTo>
                <a:lnTo>
                  <a:pt x="8212155" y="7256323"/>
                </a:lnTo>
                <a:lnTo>
                  <a:pt x="8233762" y="7203969"/>
                </a:lnTo>
                <a:lnTo>
                  <a:pt x="8255203" y="7162085"/>
                </a:lnTo>
                <a:lnTo>
                  <a:pt x="8276475" y="7120202"/>
                </a:lnTo>
                <a:lnTo>
                  <a:pt x="8297580" y="7067847"/>
                </a:lnTo>
                <a:lnTo>
                  <a:pt x="8318518" y="7025964"/>
                </a:lnTo>
                <a:lnTo>
                  <a:pt x="8339289" y="6973609"/>
                </a:lnTo>
                <a:lnTo>
                  <a:pt x="8359892" y="6931726"/>
                </a:lnTo>
                <a:lnTo>
                  <a:pt x="8380328" y="6889842"/>
                </a:lnTo>
                <a:lnTo>
                  <a:pt x="8400597" y="6837488"/>
                </a:lnTo>
                <a:lnTo>
                  <a:pt x="8420698" y="6795604"/>
                </a:lnTo>
                <a:lnTo>
                  <a:pt x="8440633" y="6753721"/>
                </a:lnTo>
                <a:lnTo>
                  <a:pt x="8460401" y="6701366"/>
                </a:lnTo>
                <a:lnTo>
                  <a:pt x="8480002" y="6659483"/>
                </a:lnTo>
                <a:lnTo>
                  <a:pt x="8499436" y="6607128"/>
                </a:lnTo>
                <a:lnTo>
                  <a:pt x="8518704" y="6565245"/>
                </a:lnTo>
                <a:lnTo>
                  <a:pt x="8537805" y="6512890"/>
                </a:lnTo>
                <a:lnTo>
                  <a:pt x="8556739" y="6471007"/>
                </a:lnTo>
                <a:lnTo>
                  <a:pt x="8575507" y="6418652"/>
                </a:lnTo>
                <a:lnTo>
                  <a:pt x="8594108" y="6376769"/>
                </a:lnTo>
                <a:lnTo>
                  <a:pt x="8612543" y="6334885"/>
                </a:lnTo>
                <a:lnTo>
                  <a:pt x="8630812" y="6282531"/>
                </a:lnTo>
                <a:lnTo>
                  <a:pt x="8648915" y="6240647"/>
                </a:lnTo>
                <a:lnTo>
                  <a:pt x="8666591" y="6188293"/>
                </a:lnTo>
                <a:lnTo>
                  <a:pt x="8684119" y="6146409"/>
                </a:lnTo>
                <a:lnTo>
                  <a:pt x="8701489" y="6094055"/>
                </a:lnTo>
                <a:lnTo>
                  <a:pt x="8718692" y="6052171"/>
                </a:lnTo>
                <a:lnTo>
                  <a:pt x="8735718" y="5999817"/>
                </a:lnTo>
                <a:lnTo>
                  <a:pt x="8752559" y="5957933"/>
                </a:lnTo>
                <a:lnTo>
                  <a:pt x="8769205" y="5905579"/>
                </a:lnTo>
                <a:lnTo>
                  <a:pt x="8785646" y="5863695"/>
                </a:lnTo>
                <a:lnTo>
                  <a:pt x="8801875" y="5811341"/>
                </a:lnTo>
                <a:lnTo>
                  <a:pt x="8817880" y="5769457"/>
                </a:lnTo>
                <a:lnTo>
                  <a:pt x="8833655" y="5717103"/>
                </a:lnTo>
                <a:lnTo>
                  <a:pt x="8849188" y="5675219"/>
                </a:lnTo>
                <a:lnTo>
                  <a:pt x="8864471" y="5622865"/>
                </a:lnTo>
                <a:lnTo>
                  <a:pt x="8879494" y="5580981"/>
                </a:lnTo>
                <a:lnTo>
                  <a:pt x="8894250" y="5528627"/>
                </a:lnTo>
                <a:lnTo>
                  <a:pt x="8908727" y="5486743"/>
                </a:lnTo>
                <a:lnTo>
                  <a:pt x="8922917" y="5434389"/>
                </a:lnTo>
                <a:lnTo>
                  <a:pt x="8936812" y="5382035"/>
                </a:lnTo>
                <a:lnTo>
                  <a:pt x="8950400" y="5340151"/>
                </a:lnTo>
                <a:lnTo>
                  <a:pt x="8963675" y="5287797"/>
                </a:lnTo>
                <a:lnTo>
                  <a:pt x="8976625" y="5235442"/>
                </a:lnTo>
                <a:lnTo>
                  <a:pt x="8989242" y="5193559"/>
                </a:lnTo>
                <a:lnTo>
                  <a:pt x="9001517" y="5141204"/>
                </a:lnTo>
                <a:lnTo>
                  <a:pt x="9013441" y="5088850"/>
                </a:lnTo>
                <a:lnTo>
                  <a:pt x="9025004" y="5046966"/>
                </a:lnTo>
                <a:lnTo>
                  <a:pt x="9036197" y="4994612"/>
                </a:lnTo>
                <a:lnTo>
                  <a:pt x="9047011" y="4942257"/>
                </a:lnTo>
                <a:lnTo>
                  <a:pt x="9057437" y="4889903"/>
                </a:lnTo>
                <a:lnTo>
                  <a:pt x="9067465" y="4848019"/>
                </a:lnTo>
                <a:lnTo>
                  <a:pt x="9077087" y="4795665"/>
                </a:lnTo>
                <a:lnTo>
                  <a:pt x="9086292" y="4743311"/>
                </a:lnTo>
                <a:lnTo>
                  <a:pt x="9095073" y="4690956"/>
                </a:lnTo>
                <a:lnTo>
                  <a:pt x="9103419" y="4638602"/>
                </a:lnTo>
                <a:lnTo>
                  <a:pt x="9111321" y="4596718"/>
                </a:lnTo>
                <a:lnTo>
                  <a:pt x="9118771" y="4544364"/>
                </a:lnTo>
                <a:lnTo>
                  <a:pt x="9125759" y="4492009"/>
                </a:lnTo>
                <a:lnTo>
                  <a:pt x="9132278" y="4439655"/>
                </a:lnTo>
                <a:lnTo>
                  <a:pt x="9138262" y="4387300"/>
                </a:lnTo>
                <a:lnTo>
                  <a:pt x="9143667" y="4334946"/>
                </a:lnTo>
                <a:lnTo>
                  <a:pt x="9148451" y="4282592"/>
                </a:lnTo>
                <a:lnTo>
                  <a:pt x="9152571" y="4230237"/>
                </a:lnTo>
                <a:lnTo>
                  <a:pt x="9155985" y="4188354"/>
                </a:lnTo>
                <a:lnTo>
                  <a:pt x="9158649" y="4135999"/>
                </a:lnTo>
                <a:lnTo>
                  <a:pt x="9160522" y="4083645"/>
                </a:lnTo>
                <a:lnTo>
                  <a:pt x="9161560" y="4031290"/>
                </a:lnTo>
                <a:lnTo>
                  <a:pt x="9161722" y="3978936"/>
                </a:lnTo>
                <a:lnTo>
                  <a:pt x="9160963" y="3926582"/>
                </a:lnTo>
                <a:lnTo>
                  <a:pt x="9159243" y="3884698"/>
                </a:lnTo>
                <a:lnTo>
                  <a:pt x="9156517" y="3832344"/>
                </a:lnTo>
                <a:lnTo>
                  <a:pt x="9152744" y="3779989"/>
                </a:lnTo>
                <a:lnTo>
                  <a:pt x="9147880" y="3727635"/>
                </a:lnTo>
                <a:lnTo>
                  <a:pt x="9141884" y="3675280"/>
                </a:lnTo>
                <a:lnTo>
                  <a:pt x="9134647" y="3633397"/>
                </a:lnTo>
                <a:lnTo>
                  <a:pt x="9126271" y="3581042"/>
                </a:lnTo>
                <a:lnTo>
                  <a:pt x="9116795" y="3528688"/>
                </a:lnTo>
                <a:lnTo>
                  <a:pt x="9106255" y="3476333"/>
                </a:lnTo>
                <a:lnTo>
                  <a:pt x="9094689" y="3434450"/>
                </a:lnTo>
                <a:lnTo>
                  <a:pt x="9082133" y="3382095"/>
                </a:lnTo>
                <a:lnTo>
                  <a:pt x="9068625" y="3329741"/>
                </a:lnTo>
                <a:lnTo>
                  <a:pt x="9054203" y="3287858"/>
                </a:lnTo>
                <a:lnTo>
                  <a:pt x="9038904" y="3235503"/>
                </a:lnTo>
                <a:lnTo>
                  <a:pt x="9022764" y="3193620"/>
                </a:lnTo>
                <a:lnTo>
                  <a:pt x="9005822" y="3141265"/>
                </a:lnTo>
                <a:lnTo>
                  <a:pt x="8988114" y="3099382"/>
                </a:lnTo>
                <a:lnTo>
                  <a:pt x="8969678" y="3057498"/>
                </a:lnTo>
                <a:lnTo>
                  <a:pt x="8950551" y="3005144"/>
                </a:lnTo>
                <a:lnTo>
                  <a:pt x="8930770" y="2963260"/>
                </a:lnTo>
                <a:lnTo>
                  <a:pt x="8910373" y="2921377"/>
                </a:lnTo>
                <a:lnTo>
                  <a:pt x="8888567" y="2869022"/>
                </a:lnTo>
                <a:lnTo>
                  <a:pt x="8866137" y="2827139"/>
                </a:lnTo>
                <a:lnTo>
                  <a:pt x="8843088" y="2785255"/>
                </a:lnTo>
                <a:lnTo>
                  <a:pt x="8819423" y="2732901"/>
                </a:lnTo>
                <a:lnTo>
                  <a:pt x="8795146" y="2691017"/>
                </a:lnTo>
                <a:lnTo>
                  <a:pt x="8770263" y="2649133"/>
                </a:lnTo>
                <a:lnTo>
                  <a:pt x="8744778" y="2607250"/>
                </a:lnTo>
                <a:lnTo>
                  <a:pt x="8718693" y="2565366"/>
                </a:lnTo>
                <a:lnTo>
                  <a:pt x="8692015" y="2523483"/>
                </a:lnTo>
                <a:lnTo>
                  <a:pt x="8664747" y="2481599"/>
                </a:lnTo>
                <a:lnTo>
                  <a:pt x="8636893" y="2439716"/>
                </a:lnTo>
                <a:lnTo>
                  <a:pt x="8608457" y="2397832"/>
                </a:lnTo>
                <a:lnTo>
                  <a:pt x="8579445" y="2355949"/>
                </a:lnTo>
                <a:lnTo>
                  <a:pt x="8549859" y="2314065"/>
                </a:lnTo>
                <a:lnTo>
                  <a:pt x="8519705" y="2272182"/>
                </a:lnTo>
                <a:lnTo>
                  <a:pt x="8488987" y="2230298"/>
                </a:lnTo>
                <a:lnTo>
                  <a:pt x="8457708" y="2198885"/>
                </a:lnTo>
                <a:lnTo>
                  <a:pt x="8425874" y="2157002"/>
                </a:lnTo>
                <a:lnTo>
                  <a:pt x="8393488" y="2125589"/>
                </a:lnTo>
                <a:lnTo>
                  <a:pt x="8360555" y="2083706"/>
                </a:lnTo>
                <a:lnTo>
                  <a:pt x="8327079" y="2052293"/>
                </a:lnTo>
                <a:lnTo>
                  <a:pt x="8293064" y="2010409"/>
                </a:lnTo>
                <a:lnTo>
                  <a:pt x="8258514" y="1978997"/>
                </a:lnTo>
                <a:lnTo>
                  <a:pt x="8223434" y="1947584"/>
                </a:lnTo>
                <a:lnTo>
                  <a:pt x="8187829" y="1905701"/>
                </a:lnTo>
                <a:lnTo>
                  <a:pt x="8151701" y="1874288"/>
                </a:lnTo>
                <a:lnTo>
                  <a:pt x="8115056" y="1842875"/>
                </a:lnTo>
                <a:lnTo>
                  <a:pt x="8077898" y="1811463"/>
                </a:lnTo>
                <a:lnTo>
                  <a:pt x="8040230" y="1780050"/>
                </a:lnTo>
                <a:lnTo>
                  <a:pt x="8002058" y="1748637"/>
                </a:lnTo>
                <a:lnTo>
                  <a:pt x="7963386" y="1717225"/>
                </a:lnTo>
                <a:lnTo>
                  <a:pt x="7918039" y="1696283"/>
                </a:lnTo>
                <a:lnTo>
                  <a:pt x="7872585" y="1664870"/>
                </a:lnTo>
                <a:lnTo>
                  <a:pt x="7781359" y="1622987"/>
                </a:lnTo>
                <a:lnTo>
                  <a:pt x="7735589" y="1591574"/>
                </a:lnTo>
                <a:lnTo>
                  <a:pt x="7643741" y="1549691"/>
                </a:lnTo>
                <a:lnTo>
                  <a:pt x="7597664" y="1518278"/>
                </a:lnTo>
                <a:lnTo>
                  <a:pt x="7505209" y="1476394"/>
                </a:lnTo>
                <a:lnTo>
                  <a:pt x="7458833" y="1444982"/>
                </a:lnTo>
                <a:lnTo>
                  <a:pt x="6606445" y="1068030"/>
                </a:lnTo>
                <a:lnTo>
                  <a:pt x="6558371" y="1057559"/>
                </a:lnTo>
                <a:lnTo>
                  <a:pt x="6414246" y="994734"/>
                </a:lnTo>
                <a:lnTo>
                  <a:pt x="6366378" y="984263"/>
                </a:lnTo>
                <a:lnTo>
                  <a:pt x="6270514" y="942379"/>
                </a:lnTo>
                <a:lnTo>
                  <a:pt x="6222518" y="931908"/>
                </a:lnTo>
                <a:lnTo>
                  <a:pt x="6126401" y="890025"/>
                </a:lnTo>
                <a:lnTo>
                  <a:pt x="6078280" y="879554"/>
                </a:lnTo>
                <a:lnTo>
                  <a:pt x="5981916" y="837670"/>
                </a:lnTo>
                <a:lnTo>
                  <a:pt x="5933672" y="827199"/>
                </a:lnTo>
                <a:lnTo>
                  <a:pt x="5885389" y="806258"/>
                </a:lnTo>
                <a:lnTo>
                  <a:pt x="5837065" y="795787"/>
                </a:lnTo>
                <a:lnTo>
                  <a:pt x="5788702" y="774845"/>
                </a:lnTo>
                <a:lnTo>
                  <a:pt x="5740300" y="764374"/>
                </a:lnTo>
                <a:lnTo>
                  <a:pt x="5691858" y="743432"/>
                </a:lnTo>
                <a:lnTo>
                  <a:pt x="5643378" y="732961"/>
                </a:lnTo>
                <a:lnTo>
                  <a:pt x="5594859" y="712020"/>
                </a:lnTo>
                <a:lnTo>
                  <a:pt x="5546302" y="701549"/>
                </a:lnTo>
                <a:lnTo>
                  <a:pt x="5497707" y="680607"/>
                </a:lnTo>
                <a:lnTo>
                  <a:pt x="5449074" y="670136"/>
                </a:lnTo>
                <a:lnTo>
                  <a:pt x="5400404" y="649194"/>
                </a:lnTo>
                <a:lnTo>
                  <a:pt x="5302954" y="628253"/>
                </a:lnTo>
                <a:lnTo>
                  <a:pt x="5254174" y="607311"/>
                </a:lnTo>
                <a:lnTo>
                  <a:pt x="5156505" y="586369"/>
                </a:lnTo>
                <a:lnTo>
                  <a:pt x="5107618" y="565427"/>
                </a:lnTo>
                <a:lnTo>
                  <a:pt x="5009737" y="544486"/>
                </a:lnTo>
                <a:lnTo>
                  <a:pt x="4960744" y="523544"/>
                </a:lnTo>
                <a:lnTo>
                  <a:pt x="4940910" y="513073"/>
                </a:lnTo>
                <a:lnTo>
                  <a:pt x="4921498" y="502602"/>
                </a:lnTo>
                <a:lnTo>
                  <a:pt x="4902477" y="492131"/>
                </a:lnTo>
                <a:lnTo>
                  <a:pt x="4883815" y="481660"/>
                </a:lnTo>
                <a:lnTo>
                  <a:pt x="4856816" y="471189"/>
                </a:lnTo>
                <a:lnTo>
                  <a:pt x="4832946" y="439777"/>
                </a:lnTo>
                <a:lnTo>
                  <a:pt x="4816047" y="418835"/>
                </a:lnTo>
                <a:lnTo>
                  <a:pt x="4809963" y="387422"/>
                </a:lnTo>
                <a:lnTo>
                  <a:pt x="4825455" y="335068"/>
                </a:lnTo>
                <a:lnTo>
                  <a:pt x="4858475" y="293184"/>
                </a:lnTo>
                <a:lnTo>
                  <a:pt x="4881642" y="282713"/>
                </a:lnTo>
                <a:lnTo>
                  <a:pt x="4906386" y="261772"/>
                </a:lnTo>
                <a:lnTo>
                  <a:pt x="4932742" y="251301"/>
                </a:lnTo>
                <a:lnTo>
                  <a:pt x="4960744" y="240830"/>
                </a:lnTo>
                <a:lnTo>
                  <a:pt x="5153759" y="157063"/>
                </a:lnTo>
                <a:lnTo>
                  <a:pt x="5202481" y="146592"/>
                </a:lnTo>
                <a:lnTo>
                  <a:pt x="5300451" y="104708"/>
                </a:lnTo>
                <a:lnTo>
                  <a:pt x="5391890" y="83767"/>
                </a:lnTo>
                <a:lnTo>
                  <a:pt x="5437801" y="62825"/>
                </a:lnTo>
                <a:lnTo>
                  <a:pt x="5576256" y="31412"/>
                </a:lnTo>
                <a:lnTo>
                  <a:pt x="5622635" y="10470"/>
                </a:lnTo>
                <a:lnTo>
                  <a:pt x="5669120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1688" y="3602770"/>
            <a:ext cx="3316604" cy="7700645"/>
          </a:xfrm>
          <a:custGeom>
            <a:avLst/>
            <a:gdLst/>
            <a:ahLst/>
            <a:cxnLst/>
            <a:rect l="l" t="t" r="r" b="b"/>
            <a:pathLst>
              <a:path w="3316604" h="7700645">
                <a:moveTo>
                  <a:pt x="1376607" y="0"/>
                </a:moveTo>
                <a:lnTo>
                  <a:pt x="1324205" y="3663"/>
                </a:lnTo>
                <a:lnTo>
                  <a:pt x="1271869" y="8239"/>
                </a:lnTo>
                <a:lnTo>
                  <a:pt x="1219610" y="13726"/>
                </a:lnTo>
                <a:lnTo>
                  <a:pt x="1167436" y="20122"/>
                </a:lnTo>
                <a:lnTo>
                  <a:pt x="1115355" y="27428"/>
                </a:lnTo>
                <a:lnTo>
                  <a:pt x="1063376" y="35640"/>
                </a:lnTo>
                <a:lnTo>
                  <a:pt x="1011508" y="44757"/>
                </a:lnTo>
                <a:lnTo>
                  <a:pt x="959761" y="54778"/>
                </a:lnTo>
                <a:lnTo>
                  <a:pt x="908141" y="65702"/>
                </a:lnTo>
                <a:lnTo>
                  <a:pt x="856659" y="77527"/>
                </a:lnTo>
                <a:lnTo>
                  <a:pt x="805323" y="90251"/>
                </a:lnTo>
                <a:lnTo>
                  <a:pt x="754142" y="103874"/>
                </a:lnTo>
                <a:lnTo>
                  <a:pt x="704428" y="118011"/>
                </a:lnTo>
                <a:lnTo>
                  <a:pt x="654908" y="132988"/>
                </a:lnTo>
                <a:lnTo>
                  <a:pt x="605589" y="148804"/>
                </a:lnTo>
                <a:lnTo>
                  <a:pt x="556481" y="165454"/>
                </a:lnTo>
                <a:lnTo>
                  <a:pt x="507589" y="182935"/>
                </a:lnTo>
                <a:lnTo>
                  <a:pt x="458923" y="201246"/>
                </a:lnTo>
                <a:lnTo>
                  <a:pt x="410490" y="220383"/>
                </a:lnTo>
                <a:lnTo>
                  <a:pt x="362298" y="240343"/>
                </a:lnTo>
                <a:lnTo>
                  <a:pt x="314354" y="261124"/>
                </a:lnTo>
                <a:lnTo>
                  <a:pt x="266667" y="282721"/>
                </a:lnTo>
                <a:lnTo>
                  <a:pt x="219243" y="305134"/>
                </a:lnTo>
                <a:lnTo>
                  <a:pt x="189966" y="330340"/>
                </a:lnTo>
                <a:lnTo>
                  <a:pt x="164649" y="359597"/>
                </a:lnTo>
                <a:lnTo>
                  <a:pt x="144213" y="392808"/>
                </a:lnTo>
                <a:lnTo>
                  <a:pt x="133144" y="431861"/>
                </a:lnTo>
                <a:lnTo>
                  <a:pt x="133005" y="452546"/>
                </a:lnTo>
                <a:lnTo>
                  <a:pt x="136386" y="472275"/>
                </a:lnTo>
                <a:lnTo>
                  <a:pt x="151570" y="507588"/>
                </a:lnTo>
                <a:lnTo>
                  <a:pt x="179583" y="539449"/>
                </a:lnTo>
                <a:lnTo>
                  <a:pt x="216568" y="558588"/>
                </a:lnTo>
                <a:lnTo>
                  <a:pt x="264114" y="577170"/>
                </a:lnTo>
                <a:lnTo>
                  <a:pt x="311662" y="595743"/>
                </a:lnTo>
                <a:lnTo>
                  <a:pt x="359213" y="614309"/>
                </a:lnTo>
                <a:lnTo>
                  <a:pt x="406766" y="632866"/>
                </a:lnTo>
                <a:lnTo>
                  <a:pt x="454322" y="651415"/>
                </a:lnTo>
                <a:lnTo>
                  <a:pt x="501880" y="669956"/>
                </a:lnTo>
                <a:lnTo>
                  <a:pt x="549440" y="688489"/>
                </a:lnTo>
                <a:lnTo>
                  <a:pt x="597002" y="707014"/>
                </a:lnTo>
                <a:lnTo>
                  <a:pt x="644567" y="725531"/>
                </a:lnTo>
                <a:lnTo>
                  <a:pt x="692134" y="744039"/>
                </a:lnTo>
                <a:lnTo>
                  <a:pt x="739704" y="762540"/>
                </a:lnTo>
                <a:lnTo>
                  <a:pt x="787276" y="781032"/>
                </a:lnTo>
                <a:lnTo>
                  <a:pt x="834850" y="799516"/>
                </a:lnTo>
                <a:lnTo>
                  <a:pt x="882427" y="817992"/>
                </a:lnTo>
                <a:lnTo>
                  <a:pt x="930005" y="836459"/>
                </a:lnTo>
                <a:lnTo>
                  <a:pt x="977587" y="854919"/>
                </a:lnTo>
                <a:lnTo>
                  <a:pt x="1025170" y="873370"/>
                </a:lnTo>
                <a:lnTo>
                  <a:pt x="1072756" y="891814"/>
                </a:lnTo>
                <a:lnTo>
                  <a:pt x="1120345" y="910249"/>
                </a:lnTo>
                <a:lnTo>
                  <a:pt x="1167935" y="928676"/>
                </a:lnTo>
                <a:lnTo>
                  <a:pt x="1215528" y="947095"/>
                </a:lnTo>
                <a:lnTo>
                  <a:pt x="1263123" y="965505"/>
                </a:lnTo>
                <a:lnTo>
                  <a:pt x="1312436" y="984580"/>
                </a:lnTo>
                <a:lnTo>
                  <a:pt x="1361741" y="1003690"/>
                </a:lnTo>
                <a:lnTo>
                  <a:pt x="1411024" y="1022878"/>
                </a:lnTo>
                <a:lnTo>
                  <a:pt x="1460271" y="1042189"/>
                </a:lnTo>
                <a:lnTo>
                  <a:pt x="1509468" y="1061665"/>
                </a:lnTo>
                <a:lnTo>
                  <a:pt x="1558603" y="1081350"/>
                </a:lnTo>
                <a:lnTo>
                  <a:pt x="1607660" y="1101288"/>
                </a:lnTo>
                <a:lnTo>
                  <a:pt x="1656627" y="1121520"/>
                </a:lnTo>
                <a:lnTo>
                  <a:pt x="1705489" y="1142092"/>
                </a:lnTo>
                <a:lnTo>
                  <a:pt x="1754233" y="1163045"/>
                </a:lnTo>
                <a:lnTo>
                  <a:pt x="1802845" y="1184424"/>
                </a:lnTo>
                <a:lnTo>
                  <a:pt x="1849696" y="1205527"/>
                </a:lnTo>
                <a:lnTo>
                  <a:pt x="1896399" y="1227062"/>
                </a:lnTo>
                <a:lnTo>
                  <a:pt x="1942951" y="1249027"/>
                </a:lnTo>
                <a:lnTo>
                  <a:pt x="1989350" y="1271423"/>
                </a:lnTo>
                <a:lnTo>
                  <a:pt x="2035594" y="1294246"/>
                </a:lnTo>
                <a:lnTo>
                  <a:pt x="2081680" y="1317497"/>
                </a:lnTo>
                <a:lnTo>
                  <a:pt x="2127607" y="1341175"/>
                </a:lnTo>
                <a:lnTo>
                  <a:pt x="2173373" y="1365277"/>
                </a:lnTo>
                <a:lnTo>
                  <a:pt x="2218975" y="1389803"/>
                </a:lnTo>
                <a:lnTo>
                  <a:pt x="2264410" y="1414752"/>
                </a:lnTo>
                <a:lnTo>
                  <a:pt x="2309678" y="1440123"/>
                </a:lnTo>
                <a:lnTo>
                  <a:pt x="2353438" y="1462937"/>
                </a:lnTo>
                <a:lnTo>
                  <a:pt x="2396474" y="1486948"/>
                </a:lnTo>
                <a:lnTo>
                  <a:pt x="2438775" y="1512135"/>
                </a:lnTo>
                <a:lnTo>
                  <a:pt x="2480333" y="1538473"/>
                </a:lnTo>
                <a:lnTo>
                  <a:pt x="2521137" y="1565940"/>
                </a:lnTo>
                <a:lnTo>
                  <a:pt x="2561178" y="1594512"/>
                </a:lnTo>
                <a:lnTo>
                  <a:pt x="2600446" y="1624167"/>
                </a:lnTo>
                <a:lnTo>
                  <a:pt x="2638932" y="1654881"/>
                </a:lnTo>
                <a:lnTo>
                  <a:pt x="2676625" y="1686631"/>
                </a:lnTo>
                <a:lnTo>
                  <a:pt x="2713516" y="1719395"/>
                </a:lnTo>
                <a:lnTo>
                  <a:pt x="2749596" y="1753149"/>
                </a:lnTo>
                <a:lnTo>
                  <a:pt x="2784854" y="1787869"/>
                </a:lnTo>
                <a:lnTo>
                  <a:pt x="2819281" y="1823533"/>
                </a:lnTo>
                <a:lnTo>
                  <a:pt x="2852867" y="1860119"/>
                </a:lnTo>
                <a:lnTo>
                  <a:pt x="2885603" y="1897602"/>
                </a:lnTo>
                <a:lnTo>
                  <a:pt x="2917478" y="1935959"/>
                </a:lnTo>
                <a:lnTo>
                  <a:pt x="2948484" y="1975168"/>
                </a:lnTo>
                <a:lnTo>
                  <a:pt x="2978610" y="2015205"/>
                </a:lnTo>
                <a:lnTo>
                  <a:pt x="3006692" y="2054410"/>
                </a:lnTo>
                <a:lnTo>
                  <a:pt x="3034006" y="2094512"/>
                </a:lnTo>
                <a:lnTo>
                  <a:pt x="3060483" y="2135494"/>
                </a:lnTo>
                <a:lnTo>
                  <a:pt x="3086055" y="2177342"/>
                </a:lnTo>
                <a:lnTo>
                  <a:pt x="3110654" y="2220040"/>
                </a:lnTo>
                <a:lnTo>
                  <a:pt x="3134209" y="2263574"/>
                </a:lnTo>
                <a:lnTo>
                  <a:pt x="3156654" y="2307929"/>
                </a:lnTo>
                <a:lnTo>
                  <a:pt x="3177918" y="2353088"/>
                </a:lnTo>
                <a:lnTo>
                  <a:pt x="3197934" y="2399038"/>
                </a:lnTo>
                <a:lnTo>
                  <a:pt x="3216632" y="2445763"/>
                </a:lnTo>
                <a:lnTo>
                  <a:pt x="3233944" y="2493247"/>
                </a:lnTo>
                <a:lnTo>
                  <a:pt x="3249802" y="2541477"/>
                </a:lnTo>
                <a:lnTo>
                  <a:pt x="3264136" y="2590436"/>
                </a:lnTo>
                <a:lnTo>
                  <a:pt x="3276877" y="2640109"/>
                </a:lnTo>
                <a:lnTo>
                  <a:pt x="3287958" y="2690482"/>
                </a:lnTo>
                <a:lnTo>
                  <a:pt x="3297310" y="2741539"/>
                </a:lnTo>
                <a:lnTo>
                  <a:pt x="3304863" y="2793265"/>
                </a:lnTo>
                <a:lnTo>
                  <a:pt x="3310549" y="2845646"/>
                </a:lnTo>
                <a:lnTo>
                  <a:pt x="3314299" y="2898665"/>
                </a:lnTo>
                <a:lnTo>
                  <a:pt x="3316045" y="2952308"/>
                </a:lnTo>
                <a:lnTo>
                  <a:pt x="3315761" y="3003955"/>
                </a:lnTo>
                <a:lnTo>
                  <a:pt x="3313582" y="3055113"/>
                </a:lnTo>
                <a:lnTo>
                  <a:pt x="3309594" y="3105787"/>
                </a:lnTo>
                <a:lnTo>
                  <a:pt x="3303879" y="3155985"/>
                </a:lnTo>
                <a:lnTo>
                  <a:pt x="3296523" y="3205713"/>
                </a:lnTo>
                <a:lnTo>
                  <a:pt x="3287610" y="3254979"/>
                </a:lnTo>
                <a:lnTo>
                  <a:pt x="3277224" y="3303788"/>
                </a:lnTo>
                <a:lnTo>
                  <a:pt x="3265450" y="3352148"/>
                </a:lnTo>
                <a:lnTo>
                  <a:pt x="3252372" y="3400067"/>
                </a:lnTo>
                <a:lnTo>
                  <a:pt x="3238073" y="3447550"/>
                </a:lnTo>
                <a:lnTo>
                  <a:pt x="3222640" y="3494604"/>
                </a:lnTo>
                <a:lnTo>
                  <a:pt x="3206155" y="3541236"/>
                </a:lnTo>
                <a:lnTo>
                  <a:pt x="3188703" y="3587454"/>
                </a:lnTo>
                <a:lnTo>
                  <a:pt x="3170369" y="3633264"/>
                </a:lnTo>
                <a:lnTo>
                  <a:pt x="3151237" y="3678673"/>
                </a:lnTo>
                <a:lnTo>
                  <a:pt x="3131390" y="3723687"/>
                </a:lnTo>
                <a:lnTo>
                  <a:pt x="3110915" y="3768314"/>
                </a:lnTo>
                <a:lnTo>
                  <a:pt x="3089894" y="3812561"/>
                </a:lnTo>
                <a:lnTo>
                  <a:pt x="3068412" y="3856434"/>
                </a:lnTo>
                <a:lnTo>
                  <a:pt x="3046553" y="3899940"/>
                </a:lnTo>
                <a:lnTo>
                  <a:pt x="3024403" y="3943085"/>
                </a:lnTo>
                <a:lnTo>
                  <a:pt x="3002044" y="3985878"/>
                </a:lnTo>
                <a:lnTo>
                  <a:pt x="2978205" y="4030852"/>
                </a:lnTo>
                <a:lnTo>
                  <a:pt x="2954098" y="4075711"/>
                </a:lnTo>
                <a:lnTo>
                  <a:pt x="2929722" y="4120454"/>
                </a:lnTo>
                <a:lnTo>
                  <a:pt x="2905076" y="4165079"/>
                </a:lnTo>
                <a:lnTo>
                  <a:pt x="2880160" y="4209586"/>
                </a:lnTo>
                <a:lnTo>
                  <a:pt x="2854971" y="4253974"/>
                </a:lnTo>
                <a:lnTo>
                  <a:pt x="2829511" y="4298241"/>
                </a:lnTo>
                <a:lnTo>
                  <a:pt x="2803776" y="4342388"/>
                </a:lnTo>
                <a:lnTo>
                  <a:pt x="2777768" y="4386412"/>
                </a:lnTo>
                <a:lnTo>
                  <a:pt x="2751484" y="4430312"/>
                </a:lnTo>
                <a:lnTo>
                  <a:pt x="2724924" y="4474089"/>
                </a:lnTo>
                <a:lnTo>
                  <a:pt x="2698086" y="4517740"/>
                </a:lnTo>
                <a:lnTo>
                  <a:pt x="2670970" y="4561265"/>
                </a:lnTo>
                <a:lnTo>
                  <a:pt x="2643576" y="4604663"/>
                </a:lnTo>
                <a:lnTo>
                  <a:pt x="2615901" y="4647932"/>
                </a:lnTo>
                <a:lnTo>
                  <a:pt x="2587946" y="4691073"/>
                </a:lnTo>
                <a:lnTo>
                  <a:pt x="2559708" y="4734083"/>
                </a:lnTo>
                <a:lnTo>
                  <a:pt x="2531188" y="4776962"/>
                </a:lnTo>
                <a:lnTo>
                  <a:pt x="2502384" y="4819709"/>
                </a:lnTo>
                <a:lnTo>
                  <a:pt x="2473296" y="4862323"/>
                </a:lnTo>
                <a:lnTo>
                  <a:pt x="2442737" y="4903320"/>
                </a:lnTo>
                <a:lnTo>
                  <a:pt x="2412104" y="4944242"/>
                </a:lnTo>
                <a:lnTo>
                  <a:pt x="2381397" y="4985087"/>
                </a:lnTo>
                <a:lnTo>
                  <a:pt x="2350617" y="5025855"/>
                </a:lnTo>
                <a:lnTo>
                  <a:pt x="2319763" y="5066547"/>
                </a:lnTo>
                <a:lnTo>
                  <a:pt x="2288836" y="5107161"/>
                </a:lnTo>
                <a:lnTo>
                  <a:pt x="2257835" y="5147699"/>
                </a:lnTo>
                <a:lnTo>
                  <a:pt x="2226761" y="5188160"/>
                </a:lnTo>
                <a:lnTo>
                  <a:pt x="2195614" y="5228543"/>
                </a:lnTo>
                <a:lnTo>
                  <a:pt x="2164394" y="5268848"/>
                </a:lnTo>
                <a:lnTo>
                  <a:pt x="2133101" y="5309076"/>
                </a:lnTo>
                <a:lnTo>
                  <a:pt x="2101736" y="5349227"/>
                </a:lnTo>
                <a:lnTo>
                  <a:pt x="2070297" y="5389299"/>
                </a:lnTo>
                <a:lnTo>
                  <a:pt x="2038786" y="5429294"/>
                </a:lnTo>
                <a:lnTo>
                  <a:pt x="2007203" y="5469210"/>
                </a:lnTo>
                <a:lnTo>
                  <a:pt x="1975547" y="5509048"/>
                </a:lnTo>
                <a:lnTo>
                  <a:pt x="1943819" y="5548808"/>
                </a:lnTo>
                <a:lnTo>
                  <a:pt x="1912018" y="5588489"/>
                </a:lnTo>
                <a:lnTo>
                  <a:pt x="1880146" y="5628091"/>
                </a:lnTo>
                <a:lnTo>
                  <a:pt x="1848201" y="5667615"/>
                </a:lnTo>
                <a:lnTo>
                  <a:pt x="1816185" y="5707060"/>
                </a:lnTo>
                <a:lnTo>
                  <a:pt x="1784097" y="5746425"/>
                </a:lnTo>
                <a:lnTo>
                  <a:pt x="1751938" y="5785712"/>
                </a:lnTo>
                <a:lnTo>
                  <a:pt x="1719707" y="5824919"/>
                </a:lnTo>
                <a:lnTo>
                  <a:pt x="1687404" y="5864046"/>
                </a:lnTo>
                <a:lnTo>
                  <a:pt x="1655031" y="5903094"/>
                </a:lnTo>
                <a:lnTo>
                  <a:pt x="1622586" y="5942062"/>
                </a:lnTo>
                <a:lnTo>
                  <a:pt x="1590069" y="5980950"/>
                </a:lnTo>
                <a:lnTo>
                  <a:pt x="1557482" y="6019758"/>
                </a:lnTo>
                <a:lnTo>
                  <a:pt x="1524824" y="6058486"/>
                </a:lnTo>
                <a:lnTo>
                  <a:pt x="1492096" y="6097134"/>
                </a:lnTo>
                <a:lnTo>
                  <a:pt x="1459296" y="6135701"/>
                </a:lnTo>
                <a:lnTo>
                  <a:pt x="1426426" y="6174188"/>
                </a:lnTo>
                <a:lnTo>
                  <a:pt x="1393486" y="6212593"/>
                </a:lnTo>
                <a:lnTo>
                  <a:pt x="1360475" y="6250918"/>
                </a:lnTo>
                <a:lnTo>
                  <a:pt x="1327394" y="6289162"/>
                </a:lnTo>
                <a:lnTo>
                  <a:pt x="1294243" y="6327325"/>
                </a:lnTo>
                <a:lnTo>
                  <a:pt x="1260509" y="6365994"/>
                </a:lnTo>
                <a:lnTo>
                  <a:pt x="1226705" y="6404577"/>
                </a:lnTo>
                <a:lnTo>
                  <a:pt x="1192830" y="6443075"/>
                </a:lnTo>
                <a:lnTo>
                  <a:pt x="1158885" y="6481486"/>
                </a:lnTo>
                <a:lnTo>
                  <a:pt x="1124870" y="6519812"/>
                </a:lnTo>
                <a:lnTo>
                  <a:pt x="1090784" y="6558052"/>
                </a:lnTo>
                <a:lnTo>
                  <a:pt x="1056629" y="6596205"/>
                </a:lnTo>
                <a:lnTo>
                  <a:pt x="1022403" y="6634273"/>
                </a:lnTo>
                <a:lnTo>
                  <a:pt x="988108" y="6672254"/>
                </a:lnTo>
                <a:lnTo>
                  <a:pt x="953743" y="6710148"/>
                </a:lnTo>
                <a:lnTo>
                  <a:pt x="919308" y="6747955"/>
                </a:lnTo>
                <a:lnTo>
                  <a:pt x="884804" y="6785676"/>
                </a:lnTo>
                <a:lnTo>
                  <a:pt x="850231" y="6823310"/>
                </a:lnTo>
                <a:lnTo>
                  <a:pt x="815589" y="6860857"/>
                </a:lnTo>
                <a:lnTo>
                  <a:pt x="780877" y="6898316"/>
                </a:lnTo>
                <a:lnTo>
                  <a:pt x="746097" y="6935688"/>
                </a:lnTo>
                <a:lnTo>
                  <a:pt x="711248" y="6972973"/>
                </a:lnTo>
                <a:lnTo>
                  <a:pt x="676330" y="7010170"/>
                </a:lnTo>
                <a:lnTo>
                  <a:pt x="641343" y="7047279"/>
                </a:lnTo>
                <a:lnTo>
                  <a:pt x="606288" y="7084301"/>
                </a:lnTo>
                <a:lnTo>
                  <a:pt x="571165" y="7121235"/>
                </a:lnTo>
                <a:lnTo>
                  <a:pt x="535974" y="7158080"/>
                </a:lnTo>
                <a:lnTo>
                  <a:pt x="500714" y="7194837"/>
                </a:lnTo>
                <a:lnTo>
                  <a:pt x="465387" y="7231506"/>
                </a:lnTo>
                <a:lnTo>
                  <a:pt x="429991" y="7268086"/>
                </a:lnTo>
                <a:lnTo>
                  <a:pt x="394528" y="7304578"/>
                </a:lnTo>
                <a:lnTo>
                  <a:pt x="358998" y="7340981"/>
                </a:lnTo>
                <a:lnTo>
                  <a:pt x="323399" y="7377295"/>
                </a:lnTo>
                <a:lnTo>
                  <a:pt x="287734" y="7413520"/>
                </a:lnTo>
                <a:lnTo>
                  <a:pt x="252001" y="7449656"/>
                </a:lnTo>
                <a:lnTo>
                  <a:pt x="216201" y="7485702"/>
                </a:lnTo>
                <a:lnTo>
                  <a:pt x="180334" y="7521660"/>
                </a:lnTo>
                <a:lnTo>
                  <a:pt x="144401" y="7557527"/>
                </a:lnTo>
                <a:lnTo>
                  <a:pt x="108400" y="7593305"/>
                </a:lnTo>
                <a:lnTo>
                  <a:pt x="72333" y="7628994"/>
                </a:lnTo>
                <a:lnTo>
                  <a:pt x="36199" y="7664592"/>
                </a:lnTo>
                <a:lnTo>
                  <a:pt x="0" y="7700100"/>
                </a:lnTo>
              </a:path>
            </a:pathLst>
          </a:custGeom>
          <a:ln w="20941">
            <a:solidFill>
              <a:srgbClr val="EF83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19822" y="3592993"/>
            <a:ext cx="784860" cy="784860"/>
          </a:xfrm>
          <a:custGeom>
            <a:avLst/>
            <a:gdLst/>
            <a:ahLst/>
            <a:cxnLst/>
            <a:rect l="l" t="t" r="r" b="b"/>
            <a:pathLst>
              <a:path w="784859" h="784860">
                <a:moveTo>
                  <a:pt x="415422" y="0"/>
                </a:moveTo>
                <a:lnTo>
                  <a:pt x="369034" y="0"/>
                </a:lnTo>
                <a:lnTo>
                  <a:pt x="322906" y="5447"/>
                </a:lnTo>
                <a:lnTo>
                  <a:pt x="277560" y="16341"/>
                </a:lnTo>
                <a:lnTo>
                  <a:pt x="233515" y="32683"/>
                </a:lnTo>
                <a:lnTo>
                  <a:pt x="191293" y="54472"/>
                </a:lnTo>
                <a:lnTo>
                  <a:pt x="151414" y="81708"/>
                </a:lnTo>
                <a:lnTo>
                  <a:pt x="114399" y="114391"/>
                </a:lnTo>
                <a:lnTo>
                  <a:pt x="81713" y="151406"/>
                </a:lnTo>
                <a:lnTo>
                  <a:pt x="54475" y="191285"/>
                </a:lnTo>
                <a:lnTo>
                  <a:pt x="32685" y="233507"/>
                </a:lnTo>
                <a:lnTo>
                  <a:pt x="16342" y="277552"/>
                </a:lnTo>
                <a:lnTo>
                  <a:pt x="5447" y="322898"/>
                </a:lnTo>
                <a:lnTo>
                  <a:pt x="0" y="369026"/>
                </a:lnTo>
                <a:lnTo>
                  <a:pt x="0" y="415414"/>
                </a:lnTo>
                <a:lnTo>
                  <a:pt x="5447" y="461542"/>
                </a:lnTo>
                <a:lnTo>
                  <a:pt x="16342" y="506889"/>
                </a:lnTo>
                <a:lnTo>
                  <a:pt x="32685" y="550933"/>
                </a:lnTo>
                <a:lnTo>
                  <a:pt x="54475" y="593156"/>
                </a:lnTo>
                <a:lnTo>
                  <a:pt x="81713" y="633035"/>
                </a:lnTo>
                <a:lnTo>
                  <a:pt x="114399" y="670049"/>
                </a:lnTo>
                <a:lnTo>
                  <a:pt x="151414" y="702735"/>
                </a:lnTo>
                <a:lnTo>
                  <a:pt x="191293" y="729973"/>
                </a:lnTo>
                <a:lnTo>
                  <a:pt x="233515" y="751763"/>
                </a:lnTo>
                <a:lnTo>
                  <a:pt x="277560" y="768106"/>
                </a:lnTo>
                <a:lnTo>
                  <a:pt x="322906" y="779001"/>
                </a:lnTo>
                <a:lnTo>
                  <a:pt x="369034" y="784449"/>
                </a:lnTo>
                <a:lnTo>
                  <a:pt x="415422" y="784449"/>
                </a:lnTo>
                <a:lnTo>
                  <a:pt x="461550" y="779001"/>
                </a:lnTo>
                <a:lnTo>
                  <a:pt x="506896" y="768106"/>
                </a:lnTo>
                <a:lnTo>
                  <a:pt x="550941" y="751763"/>
                </a:lnTo>
                <a:lnTo>
                  <a:pt x="593163" y="729973"/>
                </a:lnTo>
                <a:lnTo>
                  <a:pt x="633042" y="702735"/>
                </a:lnTo>
                <a:lnTo>
                  <a:pt x="670057" y="670049"/>
                </a:lnTo>
                <a:lnTo>
                  <a:pt x="702741" y="633035"/>
                </a:lnTo>
                <a:lnTo>
                  <a:pt x="729977" y="593156"/>
                </a:lnTo>
                <a:lnTo>
                  <a:pt x="751766" y="550933"/>
                </a:lnTo>
                <a:lnTo>
                  <a:pt x="768107" y="506889"/>
                </a:lnTo>
                <a:lnTo>
                  <a:pt x="779002" y="461542"/>
                </a:lnTo>
                <a:lnTo>
                  <a:pt x="784449" y="415414"/>
                </a:lnTo>
                <a:lnTo>
                  <a:pt x="784449" y="369026"/>
                </a:lnTo>
                <a:lnTo>
                  <a:pt x="779002" y="322898"/>
                </a:lnTo>
                <a:lnTo>
                  <a:pt x="768107" y="277552"/>
                </a:lnTo>
                <a:lnTo>
                  <a:pt x="751766" y="233507"/>
                </a:lnTo>
                <a:lnTo>
                  <a:pt x="729977" y="191285"/>
                </a:lnTo>
                <a:lnTo>
                  <a:pt x="702741" y="151406"/>
                </a:lnTo>
                <a:lnTo>
                  <a:pt x="670057" y="114391"/>
                </a:lnTo>
                <a:lnTo>
                  <a:pt x="633042" y="81708"/>
                </a:lnTo>
                <a:lnTo>
                  <a:pt x="593163" y="54472"/>
                </a:lnTo>
                <a:lnTo>
                  <a:pt x="550941" y="32683"/>
                </a:lnTo>
                <a:lnTo>
                  <a:pt x="506896" y="16341"/>
                </a:lnTo>
                <a:lnTo>
                  <a:pt x="461550" y="5447"/>
                </a:lnTo>
                <a:lnTo>
                  <a:pt x="415422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76585" y="3646712"/>
            <a:ext cx="276225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4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14489" y="4810445"/>
            <a:ext cx="784860" cy="784860"/>
          </a:xfrm>
          <a:custGeom>
            <a:avLst/>
            <a:gdLst/>
            <a:ahLst/>
            <a:cxnLst/>
            <a:rect l="l" t="t" r="r" b="b"/>
            <a:pathLst>
              <a:path w="784859" h="784860">
                <a:moveTo>
                  <a:pt x="415447" y="0"/>
                </a:moveTo>
                <a:lnTo>
                  <a:pt x="369056" y="0"/>
                </a:lnTo>
                <a:lnTo>
                  <a:pt x="322924" y="5447"/>
                </a:lnTo>
                <a:lnTo>
                  <a:pt x="277572" y="16342"/>
                </a:lnTo>
                <a:lnTo>
                  <a:pt x="233519" y="32685"/>
                </a:lnTo>
                <a:lnTo>
                  <a:pt x="191287" y="54475"/>
                </a:lnTo>
                <a:lnTo>
                  <a:pt x="151396" y="81713"/>
                </a:lnTo>
                <a:lnTo>
                  <a:pt x="114368" y="114399"/>
                </a:lnTo>
                <a:lnTo>
                  <a:pt x="81691" y="151414"/>
                </a:lnTo>
                <a:lnTo>
                  <a:pt x="54460" y="191293"/>
                </a:lnTo>
                <a:lnTo>
                  <a:pt x="32676" y="233515"/>
                </a:lnTo>
                <a:lnTo>
                  <a:pt x="16338" y="277559"/>
                </a:lnTo>
                <a:lnTo>
                  <a:pt x="5446" y="322906"/>
                </a:lnTo>
                <a:lnTo>
                  <a:pt x="0" y="369033"/>
                </a:lnTo>
                <a:lnTo>
                  <a:pt x="0" y="415420"/>
                </a:lnTo>
                <a:lnTo>
                  <a:pt x="5446" y="461547"/>
                </a:lnTo>
                <a:lnTo>
                  <a:pt x="16338" y="506893"/>
                </a:lnTo>
                <a:lnTo>
                  <a:pt x="32676" y="550936"/>
                </a:lnTo>
                <a:lnTo>
                  <a:pt x="54460" y="593157"/>
                </a:lnTo>
                <a:lnTo>
                  <a:pt x="81691" y="633034"/>
                </a:lnTo>
                <a:lnTo>
                  <a:pt x="114368" y="670047"/>
                </a:lnTo>
                <a:lnTo>
                  <a:pt x="151396" y="702735"/>
                </a:lnTo>
                <a:lnTo>
                  <a:pt x="191287" y="729974"/>
                </a:lnTo>
                <a:lnTo>
                  <a:pt x="233519" y="751766"/>
                </a:lnTo>
                <a:lnTo>
                  <a:pt x="277572" y="768110"/>
                </a:lnTo>
                <a:lnTo>
                  <a:pt x="322924" y="779006"/>
                </a:lnTo>
                <a:lnTo>
                  <a:pt x="369056" y="784454"/>
                </a:lnTo>
                <a:lnTo>
                  <a:pt x="415447" y="784454"/>
                </a:lnTo>
                <a:lnTo>
                  <a:pt x="461575" y="779006"/>
                </a:lnTo>
                <a:lnTo>
                  <a:pt x="506920" y="768110"/>
                </a:lnTo>
                <a:lnTo>
                  <a:pt x="550962" y="751766"/>
                </a:lnTo>
                <a:lnTo>
                  <a:pt x="593179" y="729974"/>
                </a:lnTo>
                <a:lnTo>
                  <a:pt x="633051" y="702735"/>
                </a:lnTo>
                <a:lnTo>
                  <a:pt x="670057" y="670047"/>
                </a:lnTo>
                <a:lnTo>
                  <a:pt x="702734" y="633034"/>
                </a:lnTo>
                <a:lnTo>
                  <a:pt x="729965" y="593157"/>
                </a:lnTo>
                <a:lnTo>
                  <a:pt x="751749" y="550936"/>
                </a:lnTo>
                <a:lnTo>
                  <a:pt x="768087" y="506893"/>
                </a:lnTo>
                <a:lnTo>
                  <a:pt x="778979" y="461547"/>
                </a:lnTo>
                <a:lnTo>
                  <a:pt x="784426" y="415420"/>
                </a:lnTo>
                <a:lnTo>
                  <a:pt x="784426" y="369033"/>
                </a:lnTo>
                <a:lnTo>
                  <a:pt x="778979" y="322906"/>
                </a:lnTo>
                <a:lnTo>
                  <a:pt x="768087" y="277559"/>
                </a:lnTo>
                <a:lnTo>
                  <a:pt x="751749" y="233515"/>
                </a:lnTo>
                <a:lnTo>
                  <a:pt x="729965" y="191293"/>
                </a:lnTo>
                <a:lnTo>
                  <a:pt x="702734" y="151414"/>
                </a:lnTo>
                <a:lnTo>
                  <a:pt x="670057" y="114399"/>
                </a:lnTo>
                <a:lnTo>
                  <a:pt x="633051" y="81713"/>
                </a:lnTo>
                <a:lnTo>
                  <a:pt x="593179" y="54475"/>
                </a:lnTo>
                <a:lnTo>
                  <a:pt x="550962" y="32685"/>
                </a:lnTo>
                <a:lnTo>
                  <a:pt x="506920" y="16342"/>
                </a:lnTo>
                <a:lnTo>
                  <a:pt x="461575" y="5447"/>
                </a:lnTo>
                <a:lnTo>
                  <a:pt x="415447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871755" y="4871806"/>
            <a:ext cx="276225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4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40971" y="7560414"/>
            <a:ext cx="784860" cy="784860"/>
          </a:xfrm>
          <a:custGeom>
            <a:avLst/>
            <a:gdLst/>
            <a:ahLst/>
            <a:cxnLst/>
            <a:rect l="l" t="t" r="r" b="b"/>
            <a:pathLst>
              <a:path w="784859" h="784859">
                <a:moveTo>
                  <a:pt x="415430" y="0"/>
                </a:moveTo>
                <a:lnTo>
                  <a:pt x="369046" y="0"/>
                </a:lnTo>
                <a:lnTo>
                  <a:pt x="322922" y="5447"/>
                </a:lnTo>
                <a:lnTo>
                  <a:pt x="277580" y="16342"/>
                </a:lnTo>
                <a:lnTo>
                  <a:pt x="233540" y="32685"/>
                </a:lnTo>
                <a:lnTo>
                  <a:pt x="191323" y="54475"/>
                </a:lnTo>
                <a:lnTo>
                  <a:pt x="151452" y="81713"/>
                </a:lnTo>
                <a:lnTo>
                  <a:pt x="114446" y="114399"/>
                </a:lnTo>
                <a:lnTo>
                  <a:pt x="81747" y="151414"/>
                </a:lnTo>
                <a:lnTo>
                  <a:pt x="54498" y="191293"/>
                </a:lnTo>
                <a:lnTo>
                  <a:pt x="32698" y="233515"/>
                </a:lnTo>
                <a:lnTo>
                  <a:pt x="16349" y="277560"/>
                </a:lnTo>
                <a:lnTo>
                  <a:pt x="5449" y="322906"/>
                </a:lnTo>
                <a:lnTo>
                  <a:pt x="0" y="369034"/>
                </a:lnTo>
                <a:lnTo>
                  <a:pt x="0" y="415422"/>
                </a:lnTo>
                <a:lnTo>
                  <a:pt x="5449" y="461550"/>
                </a:lnTo>
                <a:lnTo>
                  <a:pt x="16349" y="506896"/>
                </a:lnTo>
                <a:lnTo>
                  <a:pt x="32698" y="550941"/>
                </a:lnTo>
                <a:lnTo>
                  <a:pt x="54498" y="593163"/>
                </a:lnTo>
                <a:lnTo>
                  <a:pt x="81747" y="633042"/>
                </a:lnTo>
                <a:lnTo>
                  <a:pt x="114446" y="670057"/>
                </a:lnTo>
                <a:lnTo>
                  <a:pt x="151452" y="702743"/>
                </a:lnTo>
                <a:lnTo>
                  <a:pt x="191323" y="729981"/>
                </a:lnTo>
                <a:lnTo>
                  <a:pt x="233540" y="751771"/>
                </a:lnTo>
                <a:lnTo>
                  <a:pt x="277580" y="768114"/>
                </a:lnTo>
                <a:lnTo>
                  <a:pt x="322922" y="779009"/>
                </a:lnTo>
                <a:lnTo>
                  <a:pt x="369046" y="784457"/>
                </a:lnTo>
                <a:lnTo>
                  <a:pt x="415430" y="784457"/>
                </a:lnTo>
                <a:lnTo>
                  <a:pt x="461554" y="779009"/>
                </a:lnTo>
                <a:lnTo>
                  <a:pt x="506897" y="768114"/>
                </a:lnTo>
                <a:lnTo>
                  <a:pt x="550937" y="751771"/>
                </a:lnTo>
                <a:lnTo>
                  <a:pt x="593153" y="729981"/>
                </a:lnTo>
                <a:lnTo>
                  <a:pt x="633025" y="702743"/>
                </a:lnTo>
                <a:lnTo>
                  <a:pt x="670031" y="670057"/>
                </a:lnTo>
                <a:lnTo>
                  <a:pt x="702730" y="633042"/>
                </a:lnTo>
                <a:lnTo>
                  <a:pt x="729979" y="593163"/>
                </a:lnTo>
                <a:lnTo>
                  <a:pt x="751778" y="550941"/>
                </a:lnTo>
                <a:lnTo>
                  <a:pt x="768128" y="506896"/>
                </a:lnTo>
                <a:lnTo>
                  <a:pt x="779027" y="461550"/>
                </a:lnTo>
                <a:lnTo>
                  <a:pt x="784477" y="415422"/>
                </a:lnTo>
                <a:lnTo>
                  <a:pt x="784477" y="369034"/>
                </a:lnTo>
                <a:lnTo>
                  <a:pt x="779027" y="322906"/>
                </a:lnTo>
                <a:lnTo>
                  <a:pt x="768128" y="277560"/>
                </a:lnTo>
                <a:lnTo>
                  <a:pt x="751778" y="233515"/>
                </a:lnTo>
                <a:lnTo>
                  <a:pt x="729979" y="191293"/>
                </a:lnTo>
                <a:lnTo>
                  <a:pt x="702730" y="151414"/>
                </a:lnTo>
                <a:lnTo>
                  <a:pt x="670031" y="114399"/>
                </a:lnTo>
                <a:lnTo>
                  <a:pt x="633025" y="81713"/>
                </a:lnTo>
                <a:lnTo>
                  <a:pt x="593153" y="54475"/>
                </a:lnTo>
                <a:lnTo>
                  <a:pt x="550937" y="32685"/>
                </a:lnTo>
                <a:lnTo>
                  <a:pt x="506897" y="16342"/>
                </a:lnTo>
                <a:lnTo>
                  <a:pt x="461554" y="5447"/>
                </a:lnTo>
                <a:lnTo>
                  <a:pt x="415430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096848" y="7615177"/>
            <a:ext cx="276225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4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678988" y="6099725"/>
            <a:ext cx="784860" cy="784860"/>
          </a:xfrm>
          <a:custGeom>
            <a:avLst/>
            <a:gdLst/>
            <a:ahLst/>
            <a:cxnLst/>
            <a:rect l="l" t="t" r="r" b="b"/>
            <a:pathLst>
              <a:path w="784859" h="784859">
                <a:moveTo>
                  <a:pt x="415413" y="0"/>
                </a:moveTo>
                <a:lnTo>
                  <a:pt x="369025" y="0"/>
                </a:lnTo>
                <a:lnTo>
                  <a:pt x="322898" y="5447"/>
                </a:lnTo>
                <a:lnTo>
                  <a:pt x="277553" y="16342"/>
                </a:lnTo>
                <a:lnTo>
                  <a:pt x="233509" y="32685"/>
                </a:lnTo>
                <a:lnTo>
                  <a:pt x="191289" y="54475"/>
                </a:lnTo>
                <a:lnTo>
                  <a:pt x="151411" y="81713"/>
                </a:lnTo>
                <a:lnTo>
                  <a:pt x="114399" y="114399"/>
                </a:lnTo>
                <a:lnTo>
                  <a:pt x="81713" y="151414"/>
                </a:lnTo>
                <a:lnTo>
                  <a:pt x="54475" y="191292"/>
                </a:lnTo>
                <a:lnTo>
                  <a:pt x="32685" y="233513"/>
                </a:lnTo>
                <a:lnTo>
                  <a:pt x="16342" y="277557"/>
                </a:lnTo>
                <a:lnTo>
                  <a:pt x="5447" y="322903"/>
                </a:lnTo>
                <a:lnTo>
                  <a:pt x="0" y="369029"/>
                </a:lnTo>
                <a:lnTo>
                  <a:pt x="0" y="415416"/>
                </a:lnTo>
                <a:lnTo>
                  <a:pt x="5447" y="461543"/>
                </a:lnTo>
                <a:lnTo>
                  <a:pt x="16342" y="506888"/>
                </a:lnTo>
                <a:lnTo>
                  <a:pt x="32685" y="550932"/>
                </a:lnTo>
                <a:lnTo>
                  <a:pt x="54475" y="593154"/>
                </a:lnTo>
                <a:lnTo>
                  <a:pt x="81713" y="633032"/>
                </a:lnTo>
                <a:lnTo>
                  <a:pt x="114399" y="670047"/>
                </a:lnTo>
                <a:lnTo>
                  <a:pt x="151411" y="702732"/>
                </a:lnTo>
                <a:lnTo>
                  <a:pt x="191289" y="729970"/>
                </a:lnTo>
                <a:lnTo>
                  <a:pt x="233509" y="751761"/>
                </a:lnTo>
                <a:lnTo>
                  <a:pt x="277553" y="768103"/>
                </a:lnTo>
                <a:lnTo>
                  <a:pt x="322898" y="778999"/>
                </a:lnTo>
                <a:lnTo>
                  <a:pt x="369025" y="784446"/>
                </a:lnTo>
                <a:lnTo>
                  <a:pt x="415413" y="784446"/>
                </a:lnTo>
                <a:lnTo>
                  <a:pt x="461540" y="778999"/>
                </a:lnTo>
                <a:lnTo>
                  <a:pt x="506886" y="768103"/>
                </a:lnTo>
                <a:lnTo>
                  <a:pt x="550931" y="751761"/>
                </a:lnTo>
                <a:lnTo>
                  <a:pt x="593153" y="729970"/>
                </a:lnTo>
                <a:lnTo>
                  <a:pt x="633032" y="702732"/>
                </a:lnTo>
                <a:lnTo>
                  <a:pt x="670047" y="670047"/>
                </a:lnTo>
                <a:lnTo>
                  <a:pt x="702739" y="633032"/>
                </a:lnTo>
                <a:lnTo>
                  <a:pt x="729983" y="593154"/>
                </a:lnTo>
                <a:lnTo>
                  <a:pt x="751777" y="550932"/>
                </a:lnTo>
                <a:lnTo>
                  <a:pt x="768123" y="506888"/>
                </a:lnTo>
                <a:lnTo>
                  <a:pt x="779021" y="461543"/>
                </a:lnTo>
                <a:lnTo>
                  <a:pt x="784470" y="415416"/>
                </a:lnTo>
                <a:lnTo>
                  <a:pt x="784470" y="369029"/>
                </a:lnTo>
                <a:lnTo>
                  <a:pt x="779021" y="322903"/>
                </a:lnTo>
                <a:lnTo>
                  <a:pt x="768123" y="277557"/>
                </a:lnTo>
                <a:lnTo>
                  <a:pt x="751777" y="233513"/>
                </a:lnTo>
                <a:lnTo>
                  <a:pt x="729983" y="191292"/>
                </a:lnTo>
                <a:lnTo>
                  <a:pt x="702739" y="151414"/>
                </a:lnTo>
                <a:lnTo>
                  <a:pt x="670047" y="114399"/>
                </a:lnTo>
                <a:lnTo>
                  <a:pt x="633032" y="81713"/>
                </a:lnTo>
                <a:lnTo>
                  <a:pt x="593153" y="54475"/>
                </a:lnTo>
                <a:lnTo>
                  <a:pt x="550931" y="32685"/>
                </a:lnTo>
                <a:lnTo>
                  <a:pt x="506886" y="16342"/>
                </a:lnTo>
                <a:lnTo>
                  <a:pt x="461540" y="5447"/>
                </a:lnTo>
                <a:lnTo>
                  <a:pt x="415413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934640" y="6159724"/>
            <a:ext cx="276225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4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3015" y="8388556"/>
            <a:ext cx="784860" cy="784860"/>
          </a:xfrm>
          <a:custGeom>
            <a:avLst/>
            <a:gdLst/>
            <a:ahLst/>
            <a:cxnLst/>
            <a:rect l="l" t="t" r="r" b="b"/>
            <a:pathLst>
              <a:path w="784859" h="784859">
                <a:moveTo>
                  <a:pt x="415416" y="0"/>
                </a:moveTo>
                <a:lnTo>
                  <a:pt x="369029" y="0"/>
                </a:lnTo>
                <a:lnTo>
                  <a:pt x="322903" y="5447"/>
                </a:lnTo>
                <a:lnTo>
                  <a:pt x="277557" y="16342"/>
                </a:lnTo>
                <a:lnTo>
                  <a:pt x="233513" y="32685"/>
                </a:lnTo>
                <a:lnTo>
                  <a:pt x="191292" y="54475"/>
                </a:lnTo>
                <a:lnTo>
                  <a:pt x="151414" y="81713"/>
                </a:lnTo>
                <a:lnTo>
                  <a:pt x="114399" y="114399"/>
                </a:lnTo>
                <a:lnTo>
                  <a:pt x="81713" y="151414"/>
                </a:lnTo>
                <a:lnTo>
                  <a:pt x="54475" y="191293"/>
                </a:lnTo>
                <a:lnTo>
                  <a:pt x="32685" y="233515"/>
                </a:lnTo>
                <a:lnTo>
                  <a:pt x="16342" y="277560"/>
                </a:lnTo>
                <a:lnTo>
                  <a:pt x="5447" y="322906"/>
                </a:lnTo>
                <a:lnTo>
                  <a:pt x="0" y="369034"/>
                </a:lnTo>
                <a:lnTo>
                  <a:pt x="0" y="415422"/>
                </a:lnTo>
                <a:lnTo>
                  <a:pt x="5447" y="461550"/>
                </a:lnTo>
                <a:lnTo>
                  <a:pt x="16342" y="506896"/>
                </a:lnTo>
                <a:lnTo>
                  <a:pt x="32685" y="550941"/>
                </a:lnTo>
                <a:lnTo>
                  <a:pt x="54475" y="593163"/>
                </a:lnTo>
                <a:lnTo>
                  <a:pt x="81713" y="633042"/>
                </a:lnTo>
                <a:lnTo>
                  <a:pt x="114399" y="670057"/>
                </a:lnTo>
                <a:lnTo>
                  <a:pt x="151414" y="702743"/>
                </a:lnTo>
                <a:lnTo>
                  <a:pt x="191292" y="729981"/>
                </a:lnTo>
                <a:lnTo>
                  <a:pt x="233513" y="751771"/>
                </a:lnTo>
                <a:lnTo>
                  <a:pt x="277557" y="768114"/>
                </a:lnTo>
                <a:lnTo>
                  <a:pt x="322903" y="779009"/>
                </a:lnTo>
                <a:lnTo>
                  <a:pt x="369029" y="784457"/>
                </a:lnTo>
                <a:lnTo>
                  <a:pt x="415416" y="784457"/>
                </a:lnTo>
                <a:lnTo>
                  <a:pt x="461543" y="779009"/>
                </a:lnTo>
                <a:lnTo>
                  <a:pt x="506888" y="768114"/>
                </a:lnTo>
                <a:lnTo>
                  <a:pt x="550932" y="751771"/>
                </a:lnTo>
                <a:lnTo>
                  <a:pt x="593154" y="729981"/>
                </a:lnTo>
                <a:lnTo>
                  <a:pt x="633032" y="702743"/>
                </a:lnTo>
                <a:lnTo>
                  <a:pt x="670047" y="670057"/>
                </a:lnTo>
                <a:lnTo>
                  <a:pt x="702732" y="633042"/>
                </a:lnTo>
                <a:lnTo>
                  <a:pt x="729970" y="593163"/>
                </a:lnTo>
                <a:lnTo>
                  <a:pt x="751761" y="550941"/>
                </a:lnTo>
                <a:lnTo>
                  <a:pt x="768103" y="506896"/>
                </a:lnTo>
                <a:lnTo>
                  <a:pt x="778999" y="461550"/>
                </a:lnTo>
                <a:lnTo>
                  <a:pt x="784446" y="415422"/>
                </a:lnTo>
                <a:lnTo>
                  <a:pt x="784446" y="369034"/>
                </a:lnTo>
                <a:lnTo>
                  <a:pt x="778999" y="322906"/>
                </a:lnTo>
                <a:lnTo>
                  <a:pt x="768103" y="277560"/>
                </a:lnTo>
                <a:lnTo>
                  <a:pt x="751761" y="233515"/>
                </a:lnTo>
                <a:lnTo>
                  <a:pt x="729970" y="191293"/>
                </a:lnTo>
                <a:lnTo>
                  <a:pt x="702732" y="151414"/>
                </a:lnTo>
                <a:lnTo>
                  <a:pt x="670047" y="114399"/>
                </a:lnTo>
                <a:lnTo>
                  <a:pt x="633032" y="81713"/>
                </a:lnTo>
                <a:lnTo>
                  <a:pt x="593154" y="54475"/>
                </a:lnTo>
                <a:lnTo>
                  <a:pt x="550932" y="32685"/>
                </a:lnTo>
                <a:lnTo>
                  <a:pt x="506888" y="16342"/>
                </a:lnTo>
                <a:lnTo>
                  <a:pt x="461543" y="5447"/>
                </a:lnTo>
                <a:lnTo>
                  <a:pt x="415416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662458" y="8442377"/>
            <a:ext cx="276225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5</a:t>
            </a:r>
            <a:endParaRPr sz="4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45258" y="10125372"/>
            <a:ext cx="784860" cy="784860"/>
          </a:xfrm>
          <a:custGeom>
            <a:avLst/>
            <a:gdLst/>
            <a:ahLst/>
            <a:cxnLst/>
            <a:rect l="l" t="t" r="r" b="b"/>
            <a:pathLst>
              <a:path w="784859" h="784859">
                <a:moveTo>
                  <a:pt x="415369" y="0"/>
                </a:moveTo>
                <a:lnTo>
                  <a:pt x="368978" y="0"/>
                </a:lnTo>
                <a:lnTo>
                  <a:pt x="322850" y="5447"/>
                </a:lnTo>
                <a:lnTo>
                  <a:pt x="277505" y="16342"/>
                </a:lnTo>
                <a:lnTo>
                  <a:pt x="233463" y="32685"/>
                </a:lnTo>
                <a:lnTo>
                  <a:pt x="191246" y="54475"/>
                </a:lnTo>
                <a:lnTo>
                  <a:pt x="151374" y="81713"/>
                </a:lnTo>
                <a:lnTo>
                  <a:pt x="114368" y="114399"/>
                </a:lnTo>
                <a:lnTo>
                  <a:pt x="81691" y="151413"/>
                </a:lnTo>
                <a:lnTo>
                  <a:pt x="54460" y="191291"/>
                </a:lnTo>
                <a:lnTo>
                  <a:pt x="32676" y="233512"/>
                </a:lnTo>
                <a:lnTo>
                  <a:pt x="16338" y="277556"/>
                </a:lnTo>
                <a:lnTo>
                  <a:pt x="5446" y="322902"/>
                </a:lnTo>
                <a:lnTo>
                  <a:pt x="0" y="369029"/>
                </a:lnTo>
                <a:lnTo>
                  <a:pt x="0" y="415417"/>
                </a:lnTo>
                <a:lnTo>
                  <a:pt x="5446" y="461544"/>
                </a:lnTo>
                <a:lnTo>
                  <a:pt x="16338" y="506890"/>
                </a:lnTo>
                <a:lnTo>
                  <a:pt x="32676" y="550934"/>
                </a:lnTo>
                <a:lnTo>
                  <a:pt x="54460" y="593156"/>
                </a:lnTo>
                <a:lnTo>
                  <a:pt x="81691" y="633035"/>
                </a:lnTo>
                <a:lnTo>
                  <a:pt x="114368" y="670050"/>
                </a:lnTo>
                <a:lnTo>
                  <a:pt x="151374" y="702735"/>
                </a:lnTo>
                <a:lnTo>
                  <a:pt x="191246" y="729973"/>
                </a:lnTo>
                <a:lnTo>
                  <a:pt x="233463" y="751763"/>
                </a:lnTo>
                <a:lnTo>
                  <a:pt x="277505" y="768106"/>
                </a:lnTo>
                <a:lnTo>
                  <a:pt x="322850" y="779001"/>
                </a:lnTo>
                <a:lnTo>
                  <a:pt x="368978" y="784448"/>
                </a:lnTo>
                <a:lnTo>
                  <a:pt x="415369" y="784448"/>
                </a:lnTo>
                <a:lnTo>
                  <a:pt x="461501" y="779001"/>
                </a:lnTo>
                <a:lnTo>
                  <a:pt x="506854" y="768106"/>
                </a:lnTo>
                <a:lnTo>
                  <a:pt x="550906" y="751763"/>
                </a:lnTo>
                <a:lnTo>
                  <a:pt x="593138" y="729973"/>
                </a:lnTo>
                <a:lnTo>
                  <a:pt x="633029" y="702735"/>
                </a:lnTo>
                <a:lnTo>
                  <a:pt x="670057" y="670050"/>
                </a:lnTo>
                <a:lnTo>
                  <a:pt x="702734" y="633035"/>
                </a:lnTo>
                <a:lnTo>
                  <a:pt x="729965" y="593156"/>
                </a:lnTo>
                <a:lnTo>
                  <a:pt x="751749" y="550934"/>
                </a:lnTo>
                <a:lnTo>
                  <a:pt x="768087" y="506890"/>
                </a:lnTo>
                <a:lnTo>
                  <a:pt x="778979" y="461544"/>
                </a:lnTo>
                <a:lnTo>
                  <a:pt x="784426" y="415417"/>
                </a:lnTo>
                <a:lnTo>
                  <a:pt x="784426" y="369029"/>
                </a:lnTo>
                <a:lnTo>
                  <a:pt x="778979" y="322902"/>
                </a:lnTo>
                <a:lnTo>
                  <a:pt x="768087" y="277556"/>
                </a:lnTo>
                <a:lnTo>
                  <a:pt x="751749" y="233512"/>
                </a:lnTo>
                <a:lnTo>
                  <a:pt x="729965" y="191291"/>
                </a:lnTo>
                <a:lnTo>
                  <a:pt x="702734" y="151413"/>
                </a:lnTo>
                <a:lnTo>
                  <a:pt x="670057" y="114399"/>
                </a:lnTo>
                <a:lnTo>
                  <a:pt x="633029" y="81713"/>
                </a:lnTo>
                <a:lnTo>
                  <a:pt x="593138" y="54475"/>
                </a:lnTo>
                <a:lnTo>
                  <a:pt x="550906" y="32685"/>
                </a:lnTo>
                <a:lnTo>
                  <a:pt x="506854" y="16342"/>
                </a:lnTo>
                <a:lnTo>
                  <a:pt x="461501" y="5447"/>
                </a:lnTo>
                <a:lnTo>
                  <a:pt x="415369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395299" y="10180545"/>
            <a:ext cx="276225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6</a:t>
            </a:r>
            <a:endParaRPr sz="4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14833" y="3755201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开始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88305" y="6261932"/>
            <a:ext cx="149161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-545" dirty="0">
                <a:solidFill>
                  <a:srgbClr val="53585F"/>
                </a:solidFill>
                <a:latin typeface="PMingLiU"/>
                <a:cs typeface="PMingLiU"/>
              </a:rPr>
              <a:t>项 目 简 介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5600" y="8550773"/>
            <a:ext cx="149161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-545" dirty="0">
                <a:solidFill>
                  <a:srgbClr val="53585F"/>
                </a:solidFill>
                <a:latin typeface="PMingLiU"/>
                <a:cs typeface="PMingLiU"/>
              </a:rPr>
              <a:t>项 ⽬ 成 果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636129" y="4967730"/>
            <a:ext cx="149161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-545" dirty="0">
                <a:solidFill>
                  <a:srgbClr val="53585F"/>
                </a:solidFill>
                <a:latin typeface="PMingLiU"/>
                <a:cs typeface="PMingLiU"/>
              </a:rPr>
              <a:t>⼩ 组 成 员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955461" y="7721573"/>
            <a:ext cx="149161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开发环境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12027" y="10318353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53585F"/>
                </a:solidFill>
                <a:latin typeface="PMingLiU"/>
                <a:cs typeface="PMingLiU"/>
              </a:rPr>
              <a:t>结束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pc="-5" dirty="0">
                <a:solidFill>
                  <a:srgbClr val="53585F"/>
                </a:solidFill>
              </a:rPr>
              <a:t>报告</a:t>
            </a:r>
            <a:r>
              <a:rPr spc="-5" dirty="0"/>
              <a:t>内容</a:t>
            </a:r>
            <a:endParaRPr spc="-5" dirty="0"/>
          </a:p>
          <a:p>
            <a:pPr marL="0" marR="3175" algn="ctr">
              <a:lnSpc>
                <a:spcPct val="100000"/>
              </a:lnSpc>
              <a:spcBef>
                <a:spcPts val="845"/>
              </a:spcBef>
            </a:pPr>
            <a:r>
              <a:rPr sz="2450" spc="20" dirty="0">
                <a:solidFill>
                  <a:srgbClr val="A6AAA9"/>
                </a:solidFill>
              </a:rPr>
              <a:t>共 </a:t>
            </a:r>
            <a:r>
              <a:rPr sz="2450" spc="-15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2450" spc="-305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spc="20" dirty="0">
                <a:solidFill>
                  <a:srgbClr val="A6AAA9"/>
                </a:solidFill>
              </a:rPr>
              <a:t>部分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1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21628" y="4168173"/>
            <a:ext cx="5260975" cy="158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300" spc="-3429" dirty="0">
                <a:solidFill>
                  <a:srgbClr val="FFFFFF"/>
                </a:solidFill>
              </a:rPr>
              <a:t>⼩    组   </a:t>
            </a:r>
            <a:r>
              <a:rPr sz="10300" spc="5" dirty="0"/>
              <a:t>成员</a:t>
            </a:r>
            <a:endParaRPr sz="10300"/>
          </a:p>
        </p:txBody>
      </p:sp>
      <p:sp>
        <p:nvSpPr>
          <p:cNvPr id="5" name="object 5"/>
          <p:cNvSpPr txBox="1"/>
          <p:nvPr/>
        </p:nvSpPr>
        <p:spPr>
          <a:xfrm>
            <a:off x="4573547" y="7153916"/>
            <a:ext cx="10956925" cy="453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90" dirty="0">
                <a:solidFill>
                  <a:srgbClr val="FFFFFF"/>
                </a:solidFill>
                <a:latin typeface="PMingLiU"/>
                <a:cs typeface="PMingLiU"/>
              </a:rPr>
              <a:t>我们知道个⼈是微弱的，但是我们也知道整体就是⼒量。</a:t>
            </a:r>
            <a:r>
              <a:rPr sz="2950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—</a:t>
            </a:r>
            <a:r>
              <a:rPr sz="2950" spc="-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50" spc="-725" dirty="0">
                <a:solidFill>
                  <a:srgbClr val="FFFFFF"/>
                </a:solidFill>
                <a:latin typeface="PMingLiU"/>
                <a:cs typeface="PMingLiU"/>
              </a:rPr>
              <a:t>⻢克思</a:t>
            </a:r>
            <a:endParaRPr sz="29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59490" y="652171"/>
            <a:ext cx="20066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45066" y="879025"/>
            <a:ext cx="4213966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pc="-2205" dirty="0">
                <a:solidFill>
                  <a:srgbClr val="000000"/>
                </a:solidFill>
              </a:rPr>
              <a:t>⼩    组    </a:t>
            </a:r>
            <a:r>
              <a:rPr spc="-5" dirty="0"/>
              <a:t>成员</a:t>
            </a:r>
            <a:endParaRPr spc="-5" dirty="0"/>
          </a:p>
          <a:p>
            <a:pPr marL="0" marR="3175" algn="ctr">
              <a:lnSpc>
                <a:spcPct val="100000"/>
              </a:lnSpc>
              <a:spcBef>
                <a:spcPts val="845"/>
              </a:spcBef>
            </a:pPr>
            <a:r>
              <a:rPr sz="2450" spc="20" dirty="0">
                <a:solidFill>
                  <a:srgbClr val="A6AAA9"/>
                </a:solidFill>
              </a:rPr>
              <a:t>共 </a:t>
            </a:r>
            <a:r>
              <a:rPr sz="2450" spc="-15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9</a:t>
            </a:r>
            <a:r>
              <a:rPr sz="2450" spc="-310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spc="-1215" dirty="0">
                <a:solidFill>
                  <a:srgbClr val="A6AAA9"/>
                </a:solidFill>
              </a:rPr>
              <a:t>⼈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2344" y="3403037"/>
            <a:ext cx="2616034" cy="26177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85628" y="6453042"/>
            <a:ext cx="968375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50">
                <a:latin typeface="PMingLiU"/>
                <a:cs typeface="PMingLiU"/>
              </a:rPr>
              <a:t>何铭宜</a:t>
            </a:r>
            <a:endParaRPr lang="zh-CN" sz="245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29328" y="3056124"/>
            <a:ext cx="1303655" cy="1303655"/>
          </a:xfrm>
          <a:custGeom>
            <a:avLst/>
            <a:gdLst/>
            <a:ahLst/>
            <a:cxnLst/>
            <a:rect l="l" t="t" r="r" b="b"/>
            <a:pathLst>
              <a:path w="1303654" h="1303654">
                <a:moveTo>
                  <a:pt x="651726" y="0"/>
                </a:moveTo>
                <a:lnTo>
                  <a:pt x="606267" y="1577"/>
                </a:lnTo>
                <a:lnTo>
                  <a:pt x="560987" y="6310"/>
                </a:lnTo>
                <a:lnTo>
                  <a:pt x="516063" y="14198"/>
                </a:lnTo>
                <a:lnTo>
                  <a:pt x="471673" y="25241"/>
                </a:lnTo>
                <a:lnTo>
                  <a:pt x="427997" y="39439"/>
                </a:lnTo>
                <a:lnTo>
                  <a:pt x="385211" y="56792"/>
                </a:lnTo>
                <a:lnTo>
                  <a:pt x="343495" y="77301"/>
                </a:lnTo>
                <a:lnTo>
                  <a:pt x="303026" y="100964"/>
                </a:lnTo>
                <a:lnTo>
                  <a:pt x="263983" y="127783"/>
                </a:lnTo>
                <a:lnTo>
                  <a:pt x="226544" y="157757"/>
                </a:lnTo>
                <a:lnTo>
                  <a:pt x="190886" y="190886"/>
                </a:lnTo>
                <a:lnTo>
                  <a:pt x="157757" y="226544"/>
                </a:lnTo>
                <a:lnTo>
                  <a:pt x="127783" y="263983"/>
                </a:lnTo>
                <a:lnTo>
                  <a:pt x="100964" y="303026"/>
                </a:lnTo>
                <a:lnTo>
                  <a:pt x="77301" y="343496"/>
                </a:lnTo>
                <a:lnTo>
                  <a:pt x="56792" y="385212"/>
                </a:lnTo>
                <a:lnTo>
                  <a:pt x="39439" y="427998"/>
                </a:lnTo>
                <a:lnTo>
                  <a:pt x="25241" y="471676"/>
                </a:lnTo>
                <a:lnTo>
                  <a:pt x="14198" y="516066"/>
                </a:lnTo>
                <a:lnTo>
                  <a:pt x="6310" y="560990"/>
                </a:lnTo>
                <a:lnTo>
                  <a:pt x="1577" y="606272"/>
                </a:lnTo>
                <a:lnTo>
                  <a:pt x="0" y="651731"/>
                </a:lnTo>
                <a:lnTo>
                  <a:pt x="1577" y="697190"/>
                </a:lnTo>
                <a:lnTo>
                  <a:pt x="6310" y="742472"/>
                </a:lnTo>
                <a:lnTo>
                  <a:pt x="14198" y="787396"/>
                </a:lnTo>
                <a:lnTo>
                  <a:pt x="25241" y="831786"/>
                </a:lnTo>
                <a:lnTo>
                  <a:pt x="39439" y="875463"/>
                </a:lnTo>
                <a:lnTo>
                  <a:pt x="56792" y="918250"/>
                </a:lnTo>
                <a:lnTo>
                  <a:pt x="77301" y="959966"/>
                </a:lnTo>
                <a:lnTo>
                  <a:pt x="100964" y="1000436"/>
                </a:lnTo>
                <a:lnTo>
                  <a:pt x="127783" y="1039479"/>
                </a:lnTo>
                <a:lnTo>
                  <a:pt x="157757" y="1076918"/>
                </a:lnTo>
                <a:lnTo>
                  <a:pt x="190886" y="1112576"/>
                </a:lnTo>
                <a:lnTo>
                  <a:pt x="226544" y="1145705"/>
                </a:lnTo>
                <a:lnTo>
                  <a:pt x="263983" y="1175679"/>
                </a:lnTo>
                <a:lnTo>
                  <a:pt x="303026" y="1202497"/>
                </a:lnTo>
                <a:lnTo>
                  <a:pt x="343495" y="1226161"/>
                </a:lnTo>
                <a:lnTo>
                  <a:pt x="385211" y="1246670"/>
                </a:lnTo>
                <a:lnTo>
                  <a:pt x="427997" y="1264023"/>
                </a:lnTo>
                <a:lnTo>
                  <a:pt x="471673" y="1278221"/>
                </a:lnTo>
                <a:lnTo>
                  <a:pt x="516063" y="1289264"/>
                </a:lnTo>
                <a:lnTo>
                  <a:pt x="560987" y="1297152"/>
                </a:lnTo>
                <a:lnTo>
                  <a:pt x="606267" y="1301885"/>
                </a:lnTo>
                <a:lnTo>
                  <a:pt x="651726" y="1303462"/>
                </a:lnTo>
                <a:lnTo>
                  <a:pt x="697184" y="1301885"/>
                </a:lnTo>
                <a:lnTo>
                  <a:pt x="742465" y="1297152"/>
                </a:lnTo>
                <a:lnTo>
                  <a:pt x="787389" y="1289264"/>
                </a:lnTo>
                <a:lnTo>
                  <a:pt x="831778" y="1278221"/>
                </a:lnTo>
                <a:lnTo>
                  <a:pt x="875455" y="1264023"/>
                </a:lnTo>
                <a:lnTo>
                  <a:pt x="918240" y="1246670"/>
                </a:lnTo>
                <a:lnTo>
                  <a:pt x="959957" y="1226161"/>
                </a:lnTo>
                <a:lnTo>
                  <a:pt x="1000426" y="1202497"/>
                </a:lnTo>
                <a:lnTo>
                  <a:pt x="1039469" y="1175679"/>
                </a:lnTo>
                <a:lnTo>
                  <a:pt x="1076908" y="1145705"/>
                </a:lnTo>
                <a:lnTo>
                  <a:pt x="1112565" y="1112576"/>
                </a:lnTo>
                <a:lnTo>
                  <a:pt x="1145696" y="1076918"/>
                </a:lnTo>
                <a:lnTo>
                  <a:pt x="1175671" y="1039479"/>
                </a:lnTo>
                <a:lnTo>
                  <a:pt x="1202491" y="1000436"/>
                </a:lnTo>
                <a:lnTo>
                  <a:pt x="1226155" y="959966"/>
                </a:lnTo>
                <a:lnTo>
                  <a:pt x="1246665" y="918250"/>
                </a:lnTo>
                <a:lnTo>
                  <a:pt x="1264019" y="875463"/>
                </a:lnTo>
                <a:lnTo>
                  <a:pt x="1278218" y="831786"/>
                </a:lnTo>
                <a:lnTo>
                  <a:pt x="1289261" y="787396"/>
                </a:lnTo>
                <a:lnTo>
                  <a:pt x="1297149" y="742472"/>
                </a:lnTo>
                <a:lnTo>
                  <a:pt x="1301882" y="697190"/>
                </a:lnTo>
                <a:lnTo>
                  <a:pt x="1303460" y="651731"/>
                </a:lnTo>
                <a:lnTo>
                  <a:pt x="1301882" y="606272"/>
                </a:lnTo>
                <a:lnTo>
                  <a:pt x="1297149" y="560990"/>
                </a:lnTo>
                <a:lnTo>
                  <a:pt x="1289261" y="516066"/>
                </a:lnTo>
                <a:lnTo>
                  <a:pt x="1278218" y="471676"/>
                </a:lnTo>
                <a:lnTo>
                  <a:pt x="1264019" y="427998"/>
                </a:lnTo>
                <a:lnTo>
                  <a:pt x="1246665" y="385212"/>
                </a:lnTo>
                <a:lnTo>
                  <a:pt x="1226155" y="343496"/>
                </a:lnTo>
                <a:lnTo>
                  <a:pt x="1202491" y="303026"/>
                </a:lnTo>
                <a:lnTo>
                  <a:pt x="1175671" y="263983"/>
                </a:lnTo>
                <a:lnTo>
                  <a:pt x="1145696" y="226544"/>
                </a:lnTo>
                <a:lnTo>
                  <a:pt x="1112565" y="190886"/>
                </a:lnTo>
                <a:lnTo>
                  <a:pt x="1076908" y="157757"/>
                </a:lnTo>
                <a:lnTo>
                  <a:pt x="1039469" y="127783"/>
                </a:lnTo>
                <a:lnTo>
                  <a:pt x="1000426" y="100964"/>
                </a:lnTo>
                <a:lnTo>
                  <a:pt x="959957" y="77301"/>
                </a:lnTo>
                <a:lnTo>
                  <a:pt x="918240" y="56792"/>
                </a:lnTo>
                <a:lnTo>
                  <a:pt x="875455" y="39439"/>
                </a:lnTo>
                <a:lnTo>
                  <a:pt x="831778" y="25241"/>
                </a:lnTo>
                <a:lnTo>
                  <a:pt x="787389" y="14198"/>
                </a:lnTo>
                <a:lnTo>
                  <a:pt x="742465" y="6310"/>
                </a:lnTo>
                <a:lnTo>
                  <a:pt x="697184" y="1577"/>
                </a:lnTo>
                <a:lnTo>
                  <a:pt x="651726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88727" y="3457694"/>
            <a:ext cx="77978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z="2850" spc="35" dirty="0">
                <a:solidFill>
                  <a:srgbClr val="FFFFFF"/>
                </a:solidFill>
                <a:latin typeface="PMingLiU"/>
                <a:cs typeface="PMingLiU"/>
              </a:rPr>
              <a:t>老板</a:t>
            </a:r>
            <a:endParaRPr sz="2850" spc="35" dirty="0">
              <a:solidFill>
                <a:srgbClr val="FFFFFF"/>
              </a:solidFill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68220" y="6453042"/>
            <a:ext cx="654050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50">
                <a:latin typeface="PMingLiU"/>
                <a:cs typeface="PMingLiU"/>
              </a:rPr>
              <a:t>卢程</a:t>
            </a:r>
            <a:endParaRPr lang="zh-CN" sz="245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47157" y="6453042"/>
            <a:ext cx="968375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50">
                <a:latin typeface="PMingLiU"/>
                <a:cs typeface="PMingLiU"/>
              </a:rPr>
              <a:t>张敏华</a:t>
            </a:r>
            <a:endParaRPr lang="zh-CN" sz="245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72686" y="6453042"/>
            <a:ext cx="968375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50">
                <a:latin typeface="PMingLiU"/>
                <a:cs typeface="PMingLiU"/>
              </a:rPr>
              <a:t>王俊皓</a:t>
            </a:r>
            <a:endParaRPr lang="zh-CN" sz="2450">
              <a:latin typeface="PMingLiU"/>
              <a:cs typeface="PMingLiU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96657" y="3403037"/>
            <a:ext cx="2612958" cy="2614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715674" y="3403037"/>
            <a:ext cx="2613762" cy="2614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842276" y="3403037"/>
            <a:ext cx="2612689" cy="2614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46350" y="3236707"/>
            <a:ext cx="942340" cy="942340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1147" y="0"/>
                </a:moveTo>
                <a:lnTo>
                  <a:pt x="425987" y="2156"/>
                </a:lnTo>
                <a:lnTo>
                  <a:pt x="381161" y="8624"/>
                </a:lnTo>
                <a:lnTo>
                  <a:pt x="337005" y="19405"/>
                </a:lnTo>
                <a:lnTo>
                  <a:pt x="293854" y="34498"/>
                </a:lnTo>
                <a:lnTo>
                  <a:pt x="252042" y="53904"/>
                </a:lnTo>
                <a:lnTo>
                  <a:pt x="211905" y="77622"/>
                </a:lnTo>
                <a:lnTo>
                  <a:pt x="173778" y="105653"/>
                </a:lnTo>
                <a:lnTo>
                  <a:pt x="137995" y="137995"/>
                </a:lnTo>
                <a:lnTo>
                  <a:pt x="105653" y="173778"/>
                </a:lnTo>
                <a:lnTo>
                  <a:pt x="77622" y="211905"/>
                </a:lnTo>
                <a:lnTo>
                  <a:pt x="53904" y="252042"/>
                </a:lnTo>
                <a:lnTo>
                  <a:pt x="34498" y="293854"/>
                </a:lnTo>
                <a:lnTo>
                  <a:pt x="19405" y="337005"/>
                </a:lnTo>
                <a:lnTo>
                  <a:pt x="8624" y="381161"/>
                </a:lnTo>
                <a:lnTo>
                  <a:pt x="2156" y="425987"/>
                </a:lnTo>
                <a:lnTo>
                  <a:pt x="0" y="471147"/>
                </a:lnTo>
                <a:lnTo>
                  <a:pt x="2156" y="516308"/>
                </a:lnTo>
                <a:lnTo>
                  <a:pt x="8624" y="561134"/>
                </a:lnTo>
                <a:lnTo>
                  <a:pt x="19405" y="605290"/>
                </a:lnTo>
                <a:lnTo>
                  <a:pt x="34498" y="648441"/>
                </a:lnTo>
                <a:lnTo>
                  <a:pt x="53904" y="690253"/>
                </a:lnTo>
                <a:lnTo>
                  <a:pt x="77622" y="730389"/>
                </a:lnTo>
                <a:lnTo>
                  <a:pt x="105653" y="768517"/>
                </a:lnTo>
                <a:lnTo>
                  <a:pt x="137995" y="804300"/>
                </a:lnTo>
                <a:lnTo>
                  <a:pt x="173778" y="836642"/>
                </a:lnTo>
                <a:lnTo>
                  <a:pt x="211905" y="864673"/>
                </a:lnTo>
                <a:lnTo>
                  <a:pt x="252042" y="888391"/>
                </a:lnTo>
                <a:lnTo>
                  <a:pt x="293854" y="907796"/>
                </a:lnTo>
                <a:lnTo>
                  <a:pt x="337005" y="922890"/>
                </a:lnTo>
                <a:lnTo>
                  <a:pt x="381161" y="933671"/>
                </a:lnTo>
                <a:lnTo>
                  <a:pt x="425987" y="940139"/>
                </a:lnTo>
                <a:lnTo>
                  <a:pt x="471147" y="942295"/>
                </a:lnTo>
                <a:lnTo>
                  <a:pt x="516308" y="940139"/>
                </a:lnTo>
                <a:lnTo>
                  <a:pt x="561134" y="933671"/>
                </a:lnTo>
                <a:lnTo>
                  <a:pt x="605290" y="922890"/>
                </a:lnTo>
                <a:lnTo>
                  <a:pt x="648441" y="907796"/>
                </a:lnTo>
                <a:lnTo>
                  <a:pt x="690253" y="888391"/>
                </a:lnTo>
                <a:lnTo>
                  <a:pt x="730389" y="864673"/>
                </a:lnTo>
                <a:lnTo>
                  <a:pt x="768517" y="836642"/>
                </a:lnTo>
                <a:lnTo>
                  <a:pt x="804300" y="804300"/>
                </a:lnTo>
                <a:lnTo>
                  <a:pt x="836642" y="768517"/>
                </a:lnTo>
                <a:lnTo>
                  <a:pt x="864673" y="730389"/>
                </a:lnTo>
                <a:lnTo>
                  <a:pt x="888391" y="690253"/>
                </a:lnTo>
                <a:lnTo>
                  <a:pt x="907796" y="648441"/>
                </a:lnTo>
                <a:lnTo>
                  <a:pt x="922890" y="605290"/>
                </a:lnTo>
                <a:lnTo>
                  <a:pt x="933671" y="561134"/>
                </a:lnTo>
                <a:lnTo>
                  <a:pt x="940139" y="516308"/>
                </a:lnTo>
                <a:lnTo>
                  <a:pt x="942295" y="471147"/>
                </a:lnTo>
                <a:lnTo>
                  <a:pt x="940139" y="425987"/>
                </a:lnTo>
                <a:lnTo>
                  <a:pt x="933671" y="381161"/>
                </a:lnTo>
                <a:lnTo>
                  <a:pt x="922890" y="337005"/>
                </a:lnTo>
                <a:lnTo>
                  <a:pt x="907796" y="293854"/>
                </a:lnTo>
                <a:lnTo>
                  <a:pt x="888391" y="252042"/>
                </a:lnTo>
                <a:lnTo>
                  <a:pt x="864673" y="211905"/>
                </a:lnTo>
                <a:lnTo>
                  <a:pt x="836642" y="173778"/>
                </a:lnTo>
                <a:lnTo>
                  <a:pt x="804300" y="137995"/>
                </a:lnTo>
                <a:lnTo>
                  <a:pt x="768517" y="105653"/>
                </a:lnTo>
                <a:lnTo>
                  <a:pt x="730389" y="77622"/>
                </a:lnTo>
                <a:lnTo>
                  <a:pt x="690253" y="53904"/>
                </a:lnTo>
                <a:lnTo>
                  <a:pt x="648441" y="34498"/>
                </a:lnTo>
                <a:lnTo>
                  <a:pt x="605290" y="19405"/>
                </a:lnTo>
                <a:lnTo>
                  <a:pt x="561134" y="8624"/>
                </a:lnTo>
                <a:lnTo>
                  <a:pt x="516308" y="2156"/>
                </a:lnTo>
                <a:lnTo>
                  <a:pt x="471147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542013" y="3480865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FFFFFF"/>
                </a:solidFill>
                <a:latin typeface="PMingLiU"/>
                <a:cs typeface="PMingLiU"/>
              </a:rPr>
              <a:t>前端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572968" y="3236707"/>
            <a:ext cx="942340" cy="942340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1189" y="0"/>
                </a:moveTo>
                <a:lnTo>
                  <a:pt x="426031" y="2156"/>
                </a:lnTo>
                <a:lnTo>
                  <a:pt x="381207" y="8624"/>
                </a:lnTo>
                <a:lnTo>
                  <a:pt x="337053" y="19405"/>
                </a:lnTo>
                <a:lnTo>
                  <a:pt x="293904" y="34498"/>
                </a:lnTo>
                <a:lnTo>
                  <a:pt x="252095" y="53904"/>
                </a:lnTo>
                <a:lnTo>
                  <a:pt x="211961" y="77622"/>
                </a:lnTo>
                <a:lnTo>
                  <a:pt x="173837" y="105653"/>
                </a:lnTo>
                <a:lnTo>
                  <a:pt x="138058" y="137995"/>
                </a:lnTo>
                <a:lnTo>
                  <a:pt x="105701" y="173778"/>
                </a:lnTo>
                <a:lnTo>
                  <a:pt x="77657" y="211905"/>
                </a:lnTo>
                <a:lnTo>
                  <a:pt x="53929" y="252042"/>
                </a:lnTo>
                <a:lnTo>
                  <a:pt x="34514" y="293854"/>
                </a:lnTo>
                <a:lnTo>
                  <a:pt x="19414" y="337005"/>
                </a:lnTo>
                <a:lnTo>
                  <a:pt x="8628" y="381161"/>
                </a:lnTo>
                <a:lnTo>
                  <a:pt x="2157" y="425987"/>
                </a:lnTo>
                <a:lnTo>
                  <a:pt x="0" y="471147"/>
                </a:lnTo>
                <a:lnTo>
                  <a:pt x="2157" y="516308"/>
                </a:lnTo>
                <a:lnTo>
                  <a:pt x="8628" y="561134"/>
                </a:lnTo>
                <a:lnTo>
                  <a:pt x="19414" y="605290"/>
                </a:lnTo>
                <a:lnTo>
                  <a:pt x="34514" y="648441"/>
                </a:lnTo>
                <a:lnTo>
                  <a:pt x="53929" y="690253"/>
                </a:lnTo>
                <a:lnTo>
                  <a:pt x="77657" y="730389"/>
                </a:lnTo>
                <a:lnTo>
                  <a:pt x="105701" y="768517"/>
                </a:lnTo>
                <a:lnTo>
                  <a:pt x="138058" y="804300"/>
                </a:lnTo>
                <a:lnTo>
                  <a:pt x="173837" y="836642"/>
                </a:lnTo>
                <a:lnTo>
                  <a:pt x="211961" y="864673"/>
                </a:lnTo>
                <a:lnTo>
                  <a:pt x="252095" y="888391"/>
                </a:lnTo>
                <a:lnTo>
                  <a:pt x="293904" y="907796"/>
                </a:lnTo>
                <a:lnTo>
                  <a:pt x="337053" y="922890"/>
                </a:lnTo>
                <a:lnTo>
                  <a:pt x="381207" y="933671"/>
                </a:lnTo>
                <a:lnTo>
                  <a:pt x="426031" y="940139"/>
                </a:lnTo>
                <a:lnTo>
                  <a:pt x="471189" y="942295"/>
                </a:lnTo>
                <a:lnTo>
                  <a:pt x="516348" y="940139"/>
                </a:lnTo>
                <a:lnTo>
                  <a:pt x="561172" y="933671"/>
                </a:lnTo>
                <a:lnTo>
                  <a:pt x="605326" y="922890"/>
                </a:lnTo>
                <a:lnTo>
                  <a:pt x="648475" y="907796"/>
                </a:lnTo>
                <a:lnTo>
                  <a:pt x="690283" y="888391"/>
                </a:lnTo>
                <a:lnTo>
                  <a:pt x="730417" y="864673"/>
                </a:lnTo>
                <a:lnTo>
                  <a:pt x="768541" y="836642"/>
                </a:lnTo>
                <a:lnTo>
                  <a:pt x="804321" y="804300"/>
                </a:lnTo>
                <a:lnTo>
                  <a:pt x="836660" y="768517"/>
                </a:lnTo>
                <a:lnTo>
                  <a:pt x="864687" y="730389"/>
                </a:lnTo>
                <a:lnTo>
                  <a:pt x="888402" y="690253"/>
                </a:lnTo>
                <a:lnTo>
                  <a:pt x="907806" y="648441"/>
                </a:lnTo>
                <a:lnTo>
                  <a:pt x="922897" y="605290"/>
                </a:lnTo>
                <a:lnTo>
                  <a:pt x="933677" y="561134"/>
                </a:lnTo>
                <a:lnTo>
                  <a:pt x="940145" y="516308"/>
                </a:lnTo>
                <a:lnTo>
                  <a:pt x="942301" y="471147"/>
                </a:lnTo>
                <a:lnTo>
                  <a:pt x="940145" y="425987"/>
                </a:lnTo>
                <a:lnTo>
                  <a:pt x="933677" y="381161"/>
                </a:lnTo>
                <a:lnTo>
                  <a:pt x="922897" y="337005"/>
                </a:lnTo>
                <a:lnTo>
                  <a:pt x="907806" y="293854"/>
                </a:lnTo>
                <a:lnTo>
                  <a:pt x="888402" y="252042"/>
                </a:lnTo>
                <a:lnTo>
                  <a:pt x="864687" y="211905"/>
                </a:lnTo>
                <a:lnTo>
                  <a:pt x="836660" y="173778"/>
                </a:lnTo>
                <a:lnTo>
                  <a:pt x="804321" y="137995"/>
                </a:lnTo>
                <a:lnTo>
                  <a:pt x="768541" y="105653"/>
                </a:lnTo>
                <a:lnTo>
                  <a:pt x="730417" y="77622"/>
                </a:lnTo>
                <a:lnTo>
                  <a:pt x="690283" y="53904"/>
                </a:lnTo>
                <a:lnTo>
                  <a:pt x="648475" y="34498"/>
                </a:lnTo>
                <a:lnTo>
                  <a:pt x="605326" y="19405"/>
                </a:lnTo>
                <a:lnTo>
                  <a:pt x="561172" y="8624"/>
                </a:lnTo>
                <a:lnTo>
                  <a:pt x="516348" y="2156"/>
                </a:lnTo>
                <a:lnTo>
                  <a:pt x="471189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667542" y="3480865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FFFFFF"/>
                </a:solidFill>
                <a:latin typeface="PMingLiU"/>
                <a:cs typeface="PMingLiU"/>
              </a:rPr>
              <a:t>前端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699622" y="3236707"/>
            <a:ext cx="942340" cy="942340"/>
          </a:xfrm>
          <a:custGeom>
            <a:avLst/>
            <a:gdLst/>
            <a:ahLst/>
            <a:cxnLst/>
            <a:rect l="l" t="t" r="r" b="b"/>
            <a:pathLst>
              <a:path w="942340" h="942339">
                <a:moveTo>
                  <a:pt x="471202" y="0"/>
                </a:moveTo>
                <a:lnTo>
                  <a:pt x="426038" y="2156"/>
                </a:lnTo>
                <a:lnTo>
                  <a:pt x="381207" y="8624"/>
                </a:lnTo>
                <a:lnTo>
                  <a:pt x="337045" y="19405"/>
                </a:lnTo>
                <a:lnTo>
                  <a:pt x="293886" y="34498"/>
                </a:lnTo>
                <a:lnTo>
                  <a:pt x="252065" y="53904"/>
                </a:lnTo>
                <a:lnTo>
                  <a:pt x="211917" y="77622"/>
                </a:lnTo>
                <a:lnTo>
                  <a:pt x="173777" y="105653"/>
                </a:lnTo>
                <a:lnTo>
                  <a:pt x="137980" y="137995"/>
                </a:lnTo>
                <a:lnTo>
                  <a:pt x="105641" y="173778"/>
                </a:lnTo>
                <a:lnTo>
                  <a:pt x="77613" y="211905"/>
                </a:lnTo>
                <a:lnTo>
                  <a:pt x="53898" y="252042"/>
                </a:lnTo>
                <a:lnTo>
                  <a:pt x="34495" y="293854"/>
                </a:lnTo>
                <a:lnTo>
                  <a:pt x="19403" y="337005"/>
                </a:lnTo>
                <a:lnTo>
                  <a:pt x="8623" y="381161"/>
                </a:lnTo>
                <a:lnTo>
                  <a:pt x="2155" y="425987"/>
                </a:lnTo>
                <a:lnTo>
                  <a:pt x="0" y="471147"/>
                </a:lnTo>
                <a:lnTo>
                  <a:pt x="2155" y="516308"/>
                </a:lnTo>
                <a:lnTo>
                  <a:pt x="8623" y="561134"/>
                </a:lnTo>
                <a:lnTo>
                  <a:pt x="19403" y="605290"/>
                </a:lnTo>
                <a:lnTo>
                  <a:pt x="34495" y="648441"/>
                </a:lnTo>
                <a:lnTo>
                  <a:pt x="53898" y="690253"/>
                </a:lnTo>
                <a:lnTo>
                  <a:pt x="77613" y="730389"/>
                </a:lnTo>
                <a:lnTo>
                  <a:pt x="105641" y="768517"/>
                </a:lnTo>
                <a:lnTo>
                  <a:pt x="137980" y="804300"/>
                </a:lnTo>
                <a:lnTo>
                  <a:pt x="173777" y="836642"/>
                </a:lnTo>
                <a:lnTo>
                  <a:pt x="211917" y="864673"/>
                </a:lnTo>
                <a:lnTo>
                  <a:pt x="252065" y="888391"/>
                </a:lnTo>
                <a:lnTo>
                  <a:pt x="293886" y="907796"/>
                </a:lnTo>
                <a:lnTo>
                  <a:pt x="337045" y="922890"/>
                </a:lnTo>
                <a:lnTo>
                  <a:pt x="381207" y="933671"/>
                </a:lnTo>
                <a:lnTo>
                  <a:pt x="426038" y="940139"/>
                </a:lnTo>
                <a:lnTo>
                  <a:pt x="471202" y="942295"/>
                </a:lnTo>
                <a:lnTo>
                  <a:pt x="516366" y="940139"/>
                </a:lnTo>
                <a:lnTo>
                  <a:pt x="561193" y="933671"/>
                </a:lnTo>
                <a:lnTo>
                  <a:pt x="605349" y="922890"/>
                </a:lnTo>
                <a:lnTo>
                  <a:pt x="648499" y="907796"/>
                </a:lnTo>
                <a:lnTo>
                  <a:pt x="690309" y="888391"/>
                </a:lnTo>
                <a:lnTo>
                  <a:pt x="730443" y="864673"/>
                </a:lnTo>
                <a:lnTo>
                  <a:pt x="768568" y="836642"/>
                </a:lnTo>
                <a:lnTo>
                  <a:pt x="804347" y="804300"/>
                </a:lnTo>
                <a:lnTo>
                  <a:pt x="836686" y="768517"/>
                </a:lnTo>
                <a:lnTo>
                  <a:pt x="864713" y="730389"/>
                </a:lnTo>
                <a:lnTo>
                  <a:pt x="888428" y="690253"/>
                </a:lnTo>
                <a:lnTo>
                  <a:pt x="907832" y="648441"/>
                </a:lnTo>
                <a:lnTo>
                  <a:pt x="922923" y="605290"/>
                </a:lnTo>
                <a:lnTo>
                  <a:pt x="933703" y="561134"/>
                </a:lnTo>
                <a:lnTo>
                  <a:pt x="940171" y="516308"/>
                </a:lnTo>
                <a:lnTo>
                  <a:pt x="942327" y="471147"/>
                </a:lnTo>
                <a:lnTo>
                  <a:pt x="940171" y="425987"/>
                </a:lnTo>
                <a:lnTo>
                  <a:pt x="933703" y="381161"/>
                </a:lnTo>
                <a:lnTo>
                  <a:pt x="922923" y="337005"/>
                </a:lnTo>
                <a:lnTo>
                  <a:pt x="907832" y="293854"/>
                </a:lnTo>
                <a:lnTo>
                  <a:pt x="888428" y="252042"/>
                </a:lnTo>
                <a:lnTo>
                  <a:pt x="864713" y="211905"/>
                </a:lnTo>
                <a:lnTo>
                  <a:pt x="836686" y="173778"/>
                </a:lnTo>
                <a:lnTo>
                  <a:pt x="804347" y="137995"/>
                </a:lnTo>
                <a:lnTo>
                  <a:pt x="768568" y="105653"/>
                </a:lnTo>
                <a:lnTo>
                  <a:pt x="730443" y="77622"/>
                </a:lnTo>
                <a:lnTo>
                  <a:pt x="690309" y="53904"/>
                </a:lnTo>
                <a:lnTo>
                  <a:pt x="648499" y="34498"/>
                </a:lnTo>
                <a:lnTo>
                  <a:pt x="605349" y="19405"/>
                </a:lnTo>
                <a:lnTo>
                  <a:pt x="561193" y="8624"/>
                </a:lnTo>
                <a:lnTo>
                  <a:pt x="516366" y="2156"/>
                </a:lnTo>
                <a:lnTo>
                  <a:pt x="471202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6793071" y="3480865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FFFFFF"/>
                </a:solidFill>
                <a:latin typeface="PMingLiU"/>
                <a:cs typeface="PMingLiU"/>
              </a:rPr>
              <a:t>前端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8861" y="7314061"/>
            <a:ext cx="2620568" cy="2620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57932" y="10369153"/>
            <a:ext cx="654050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50">
                <a:latin typeface="PMingLiU"/>
                <a:cs typeface="PMingLiU"/>
              </a:rPr>
              <a:t>方栋</a:t>
            </a:r>
            <a:endParaRPr lang="zh-CN" sz="2450">
              <a:latin typeface="PMingLiU"/>
              <a:cs typeface="PMingLiU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36218" y="7149614"/>
            <a:ext cx="942340" cy="942340"/>
          </a:xfrm>
          <a:custGeom>
            <a:avLst/>
            <a:gdLst/>
            <a:ahLst/>
            <a:cxnLst/>
            <a:rect l="l" t="t" r="r" b="b"/>
            <a:pathLst>
              <a:path w="942339" h="942340">
                <a:moveTo>
                  <a:pt x="471147" y="0"/>
                </a:moveTo>
                <a:lnTo>
                  <a:pt x="425987" y="2156"/>
                </a:lnTo>
                <a:lnTo>
                  <a:pt x="381161" y="8624"/>
                </a:lnTo>
                <a:lnTo>
                  <a:pt x="337005" y="19405"/>
                </a:lnTo>
                <a:lnTo>
                  <a:pt x="293854" y="34498"/>
                </a:lnTo>
                <a:lnTo>
                  <a:pt x="252042" y="53904"/>
                </a:lnTo>
                <a:lnTo>
                  <a:pt x="211905" y="77622"/>
                </a:lnTo>
                <a:lnTo>
                  <a:pt x="173778" y="105653"/>
                </a:lnTo>
                <a:lnTo>
                  <a:pt x="137995" y="137995"/>
                </a:lnTo>
                <a:lnTo>
                  <a:pt x="105653" y="173778"/>
                </a:lnTo>
                <a:lnTo>
                  <a:pt x="77622" y="211905"/>
                </a:lnTo>
                <a:lnTo>
                  <a:pt x="53904" y="252042"/>
                </a:lnTo>
                <a:lnTo>
                  <a:pt x="34498" y="293854"/>
                </a:lnTo>
                <a:lnTo>
                  <a:pt x="19405" y="337005"/>
                </a:lnTo>
                <a:lnTo>
                  <a:pt x="8624" y="381161"/>
                </a:lnTo>
                <a:lnTo>
                  <a:pt x="2156" y="425987"/>
                </a:lnTo>
                <a:lnTo>
                  <a:pt x="0" y="471147"/>
                </a:lnTo>
                <a:lnTo>
                  <a:pt x="2156" y="516308"/>
                </a:lnTo>
                <a:lnTo>
                  <a:pt x="8624" y="561134"/>
                </a:lnTo>
                <a:lnTo>
                  <a:pt x="19405" y="605290"/>
                </a:lnTo>
                <a:lnTo>
                  <a:pt x="34498" y="648441"/>
                </a:lnTo>
                <a:lnTo>
                  <a:pt x="53904" y="690253"/>
                </a:lnTo>
                <a:lnTo>
                  <a:pt x="77622" y="730389"/>
                </a:lnTo>
                <a:lnTo>
                  <a:pt x="105653" y="768517"/>
                </a:lnTo>
                <a:lnTo>
                  <a:pt x="137995" y="804300"/>
                </a:lnTo>
                <a:lnTo>
                  <a:pt x="173778" y="836642"/>
                </a:lnTo>
                <a:lnTo>
                  <a:pt x="211905" y="864673"/>
                </a:lnTo>
                <a:lnTo>
                  <a:pt x="252042" y="888391"/>
                </a:lnTo>
                <a:lnTo>
                  <a:pt x="293854" y="907796"/>
                </a:lnTo>
                <a:lnTo>
                  <a:pt x="337005" y="922890"/>
                </a:lnTo>
                <a:lnTo>
                  <a:pt x="381161" y="933671"/>
                </a:lnTo>
                <a:lnTo>
                  <a:pt x="425987" y="940139"/>
                </a:lnTo>
                <a:lnTo>
                  <a:pt x="471147" y="942295"/>
                </a:lnTo>
                <a:lnTo>
                  <a:pt x="516308" y="940139"/>
                </a:lnTo>
                <a:lnTo>
                  <a:pt x="561134" y="933671"/>
                </a:lnTo>
                <a:lnTo>
                  <a:pt x="605290" y="922890"/>
                </a:lnTo>
                <a:lnTo>
                  <a:pt x="648441" y="907796"/>
                </a:lnTo>
                <a:lnTo>
                  <a:pt x="690253" y="888391"/>
                </a:lnTo>
                <a:lnTo>
                  <a:pt x="730389" y="864673"/>
                </a:lnTo>
                <a:lnTo>
                  <a:pt x="768517" y="836642"/>
                </a:lnTo>
                <a:lnTo>
                  <a:pt x="804300" y="804300"/>
                </a:lnTo>
                <a:lnTo>
                  <a:pt x="836642" y="768517"/>
                </a:lnTo>
                <a:lnTo>
                  <a:pt x="864673" y="730389"/>
                </a:lnTo>
                <a:lnTo>
                  <a:pt x="888391" y="690253"/>
                </a:lnTo>
                <a:lnTo>
                  <a:pt x="907796" y="648441"/>
                </a:lnTo>
                <a:lnTo>
                  <a:pt x="922890" y="605290"/>
                </a:lnTo>
                <a:lnTo>
                  <a:pt x="933671" y="561134"/>
                </a:lnTo>
                <a:lnTo>
                  <a:pt x="940139" y="516308"/>
                </a:lnTo>
                <a:lnTo>
                  <a:pt x="942295" y="471147"/>
                </a:lnTo>
                <a:lnTo>
                  <a:pt x="940139" y="425987"/>
                </a:lnTo>
                <a:lnTo>
                  <a:pt x="933671" y="381161"/>
                </a:lnTo>
                <a:lnTo>
                  <a:pt x="922890" y="337005"/>
                </a:lnTo>
                <a:lnTo>
                  <a:pt x="907796" y="293854"/>
                </a:lnTo>
                <a:lnTo>
                  <a:pt x="888391" y="252042"/>
                </a:lnTo>
                <a:lnTo>
                  <a:pt x="864673" y="211905"/>
                </a:lnTo>
                <a:lnTo>
                  <a:pt x="836642" y="173778"/>
                </a:lnTo>
                <a:lnTo>
                  <a:pt x="804300" y="137995"/>
                </a:lnTo>
                <a:lnTo>
                  <a:pt x="768517" y="105653"/>
                </a:lnTo>
                <a:lnTo>
                  <a:pt x="730389" y="77622"/>
                </a:lnTo>
                <a:lnTo>
                  <a:pt x="690253" y="53904"/>
                </a:lnTo>
                <a:lnTo>
                  <a:pt x="648441" y="34498"/>
                </a:lnTo>
                <a:lnTo>
                  <a:pt x="605290" y="19405"/>
                </a:lnTo>
                <a:lnTo>
                  <a:pt x="561134" y="8624"/>
                </a:lnTo>
                <a:lnTo>
                  <a:pt x="516308" y="2156"/>
                </a:lnTo>
                <a:lnTo>
                  <a:pt x="471147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531725" y="7386505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FFFFFF"/>
                </a:solidFill>
                <a:latin typeface="PMingLiU"/>
                <a:cs typeface="PMingLiU"/>
              </a:rPr>
              <a:t>前端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11218" y="10379623"/>
            <a:ext cx="968375" cy="384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53585F"/>
                </a:solidFill>
                <a:latin typeface="PMingLiU"/>
                <a:cs typeface="PMingLiU"/>
              </a:rPr>
              <a:t>刘彩君</a:t>
            </a:r>
            <a:endParaRPr sz="245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68160" y="10411036"/>
            <a:ext cx="968375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50">
                <a:latin typeface="PMingLiU"/>
                <a:cs typeface="PMingLiU"/>
              </a:rPr>
              <a:t>林海钦</a:t>
            </a:r>
            <a:endParaRPr lang="zh-CN" sz="245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68038" y="10411036"/>
            <a:ext cx="968375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50">
                <a:latin typeface="PMingLiU"/>
                <a:cs typeface="PMingLiU"/>
              </a:rPr>
              <a:t>林楚华</a:t>
            </a:r>
            <a:endParaRPr lang="zh-CN" sz="2450">
              <a:latin typeface="PMingLiU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84036" y="7329929"/>
            <a:ext cx="2616858" cy="2616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743648" y="7361659"/>
            <a:ext cx="2616863" cy="26168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745167" y="7361659"/>
            <a:ext cx="2615621" cy="26168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37636" y="7165478"/>
            <a:ext cx="942340" cy="942340"/>
          </a:xfrm>
          <a:custGeom>
            <a:avLst/>
            <a:gdLst/>
            <a:ahLst/>
            <a:cxnLst/>
            <a:rect l="l" t="t" r="r" b="b"/>
            <a:pathLst>
              <a:path w="942340" h="942340">
                <a:moveTo>
                  <a:pt x="471147" y="0"/>
                </a:moveTo>
                <a:lnTo>
                  <a:pt x="425987" y="2156"/>
                </a:lnTo>
                <a:lnTo>
                  <a:pt x="381161" y="8624"/>
                </a:lnTo>
                <a:lnTo>
                  <a:pt x="337005" y="19405"/>
                </a:lnTo>
                <a:lnTo>
                  <a:pt x="293854" y="34498"/>
                </a:lnTo>
                <a:lnTo>
                  <a:pt x="252042" y="53904"/>
                </a:lnTo>
                <a:lnTo>
                  <a:pt x="211905" y="77622"/>
                </a:lnTo>
                <a:lnTo>
                  <a:pt x="173778" y="105653"/>
                </a:lnTo>
                <a:lnTo>
                  <a:pt x="137995" y="137995"/>
                </a:lnTo>
                <a:lnTo>
                  <a:pt x="105653" y="173778"/>
                </a:lnTo>
                <a:lnTo>
                  <a:pt x="77622" y="211905"/>
                </a:lnTo>
                <a:lnTo>
                  <a:pt x="53904" y="252042"/>
                </a:lnTo>
                <a:lnTo>
                  <a:pt x="34498" y="293854"/>
                </a:lnTo>
                <a:lnTo>
                  <a:pt x="19405" y="337005"/>
                </a:lnTo>
                <a:lnTo>
                  <a:pt x="8624" y="381161"/>
                </a:lnTo>
                <a:lnTo>
                  <a:pt x="2156" y="425987"/>
                </a:lnTo>
                <a:lnTo>
                  <a:pt x="0" y="471147"/>
                </a:lnTo>
                <a:lnTo>
                  <a:pt x="2156" y="516308"/>
                </a:lnTo>
                <a:lnTo>
                  <a:pt x="8624" y="561134"/>
                </a:lnTo>
                <a:lnTo>
                  <a:pt x="19405" y="605290"/>
                </a:lnTo>
                <a:lnTo>
                  <a:pt x="34498" y="648441"/>
                </a:lnTo>
                <a:lnTo>
                  <a:pt x="53904" y="690253"/>
                </a:lnTo>
                <a:lnTo>
                  <a:pt x="77622" y="730389"/>
                </a:lnTo>
                <a:lnTo>
                  <a:pt x="105653" y="768517"/>
                </a:lnTo>
                <a:lnTo>
                  <a:pt x="137995" y="804300"/>
                </a:lnTo>
                <a:lnTo>
                  <a:pt x="173778" y="836644"/>
                </a:lnTo>
                <a:lnTo>
                  <a:pt x="211905" y="864676"/>
                </a:lnTo>
                <a:lnTo>
                  <a:pt x="252042" y="888396"/>
                </a:lnTo>
                <a:lnTo>
                  <a:pt x="293854" y="907802"/>
                </a:lnTo>
                <a:lnTo>
                  <a:pt x="337005" y="922897"/>
                </a:lnTo>
                <a:lnTo>
                  <a:pt x="381161" y="933678"/>
                </a:lnTo>
                <a:lnTo>
                  <a:pt x="425987" y="940147"/>
                </a:lnTo>
                <a:lnTo>
                  <a:pt x="471147" y="942303"/>
                </a:lnTo>
                <a:lnTo>
                  <a:pt x="516308" y="940147"/>
                </a:lnTo>
                <a:lnTo>
                  <a:pt x="561134" y="933678"/>
                </a:lnTo>
                <a:lnTo>
                  <a:pt x="605290" y="922897"/>
                </a:lnTo>
                <a:lnTo>
                  <a:pt x="648441" y="907802"/>
                </a:lnTo>
                <a:lnTo>
                  <a:pt x="690253" y="888396"/>
                </a:lnTo>
                <a:lnTo>
                  <a:pt x="730389" y="864676"/>
                </a:lnTo>
                <a:lnTo>
                  <a:pt x="768517" y="836644"/>
                </a:lnTo>
                <a:lnTo>
                  <a:pt x="804300" y="804300"/>
                </a:lnTo>
                <a:lnTo>
                  <a:pt x="836642" y="768517"/>
                </a:lnTo>
                <a:lnTo>
                  <a:pt x="864673" y="730389"/>
                </a:lnTo>
                <a:lnTo>
                  <a:pt x="888391" y="690253"/>
                </a:lnTo>
                <a:lnTo>
                  <a:pt x="907796" y="648441"/>
                </a:lnTo>
                <a:lnTo>
                  <a:pt x="922890" y="605290"/>
                </a:lnTo>
                <a:lnTo>
                  <a:pt x="933671" y="561134"/>
                </a:lnTo>
                <a:lnTo>
                  <a:pt x="940139" y="516308"/>
                </a:lnTo>
                <a:lnTo>
                  <a:pt x="942295" y="471147"/>
                </a:lnTo>
                <a:lnTo>
                  <a:pt x="940139" y="425987"/>
                </a:lnTo>
                <a:lnTo>
                  <a:pt x="933671" y="381161"/>
                </a:lnTo>
                <a:lnTo>
                  <a:pt x="922890" y="337005"/>
                </a:lnTo>
                <a:lnTo>
                  <a:pt x="907796" y="293854"/>
                </a:lnTo>
                <a:lnTo>
                  <a:pt x="888391" y="252042"/>
                </a:lnTo>
                <a:lnTo>
                  <a:pt x="864673" y="211905"/>
                </a:lnTo>
                <a:lnTo>
                  <a:pt x="836642" y="173778"/>
                </a:lnTo>
                <a:lnTo>
                  <a:pt x="804300" y="137995"/>
                </a:lnTo>
                <a:lnTo>
                  <a:pt x="768517" y="105653"/>
                </a:lnTo>
                <a:lnTo>
                  <a:pt x="730389" y="77622"/>
                </a:lnTo>
                <a:lnTo>
                  <a:pt x="690253" y="53904"/>
                </a:lnTo>
                <a:lnTo>
                  <a:pt x="648441" y="34498"/>
                </a:lnTo>
                <a:lnTo>
                  <a:pt x="605290" y="19405"/>
                </a:lnTo>
                <a:lnTo>
                  <a:pt x="561134" y="8624"/>
                </a:lnTo>
                <a:lnTo>
                  <a:pt x="516308" y="2156"/>
                </a:lnTo>
                <a:lnTo>
                  <a:pt x="471147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531603" y="7407447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FFFFFF"/>
                </a:solidFill>
                <a:latin typeface="PMingLiU"/>
                <a:cs typeface="PMingLiU"/>
              </a:rPr>
              <a:t>后端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600986" y="7197215"/>
            <a:ext cx="942340" cy="942340"/>
          </a:xfrm>
          <a:custGeom>
            <a:avLst/>
            <a:gdLst/>
            <a:ahLst/>
            <a:cxnLst/>
            <a:rect l="l" t="t" r="r" b="b"/>
            <a:pathLst>
              <a:path w="942340" h="942340">
                <a:moveTo>
                  <a:pt x="471189" y="0"/>
                </a:moveTo>
                <a:lnTo>
                  <a:pt x="426031" y="2156"/>
                </a:lnTo>
                <a:lnTo>
                  <a:pt x="381207" y="8624"/>
                </a:lnTo>
                <a:lnTo>
                  <a:pt x="337053" y="19405"/>
                </a:lnTo>
                <a:lnTo>
                  <a:pt x="293904" y="34498"/>
                </a:lnTo>
                <a:lnTo>
                  <a:pt x="252095" y="53904"/>
                </a:lnTo>
                <a:lnTo>
                  <a:pt x="211961" y="77622"/>
                </a:lnTo>
                <a:lnTo>
                  <a:pt x="173837" y="105653"/>
                </a:lnTo>
                <a:lnTo>
                  <a:pt x="138058" y="137995"/>
                </a:lnTo>
                <a:lnTo>
                  <a:pt x="105701" y="173778"/>
                </a:lnTo>
                <a:lnTo>
                  <a:pt x="77657" y="211905"/>
                </a:lnTo>
                <a:lnTo>
                  <a:pt x="53929" y="252042"/>
                </a:lnTo>
                <a:lnTo>
                  <a:pt x="34514" y="293854"/>
                </a:lnTo>
                <a:lnTo>
                  <a:pt x="19414" y="337005"/>
                </a:lnTo>
                <a:lnTo>
                  <a:pt x="8628" y="381161"/>
                </a:lnTo>
                <a:lnTo>
                  <a:pt x="2157" y="425987"/>
                </a:lnTo>
                <a:lnTo>
                  <a:pt x="0" y="471147"/>
                </a:lnTo>
                <a:lnTo>
                  <a:pt x="2157" y="516308"/>
                </a:lnTo>
                <a:lnTo>
                  <a:pt x="8628" y="561134"/>
                </a:lnTo>
                <a:lnTo>
                  <a:pt x="19414" y="605290"/>
                </a:lnTo>
                <a:lnTo>
                  <a:pt x="34514" y="648441"/>
                </a:lnTo>
                <a:lnTo>
                  <a:pt x="53929" y="690253"/>
                </a:lnTo>
                <a:lnTo>
                  <a:pt x="77657" y="730389"/>
                </a:lnTo>
                <a:lnTo>
                  <a:pt x="105701" y="768517"/>
                </a:lnTo>
                <a:lnTo>
                  <a:pt x="138058" y="804300"/>
                </a:lnTo>
                <a:lnTo>
                  <a:pt x="173837" y="836642"/>
                </a:lnTo>
                <a:lnTo>
                  <a:pt x="211961" y="864673"/>
                </a:lnTo>
                <a:lnTo>
                  <a:pt x="252095" y="888391"/>
                </a:lnTo>
                <a:lnTo>
                  <a:pt x="293904" y="907796"/>
                </a:lnTo>
                <a:lnTo>
                  <a:pt x="337053" y="922890"/>
                </a:lnTo>
                <a:lnTo>
                  <a:pt x="381207" y="933671"/>
                </a:lnTo>
                <a:lnTo>
                  <a:pt x="426031" y="940139"/>
                </a:lnTo>
                <a:lnTo>
                  <a:pt x="471189" y="942295"/>
                </a:lnTo>
                <a:lnTo>
                  <a:pt x="516348" y="940139"/>
                </a:lnTo>
                <a:lnTo>
                  <a:pt x="561172" y="933671"/>
                </a:lnTo>
                <a:lnTo>
                  <a:pt x="605326" y="922890"/>
                </a:lnTo>
                <a:lnTo>
                  <a:pt x="648475" y="907796"/>
                </a:lnTo>
                <a:lnTo>
                  <a:pt x="690283" y="888391"/>
                </a:lnTo>
                <a:lnTo>
                  <a:pt x="730417" y="864673"/>
                </a:lnTo>
                <a:lnTo>
                  <a:pt x="768541" y="836642"/>
                </a:lnTo>
                <a:lnTo>
                  <a:pt x="804321" y="804300"/>
                </a:lnTo>
                <a:lnTo>
                  <a:pt x="836660" y="768517"/>
                </a:lnTo>
                <a:lnTo>
                  <a:pt x="864687" y="730389"/>
                </a:lnTo>
                <a:lnTo>
                  <a:pt x="888402" y="690253"/>
                </a:lnTo>
                <a:lnTo>
                  <a:pt x="907806" y="648441"/>
                </a:lnTo>
                <a:lnTo>
                  <a:pt x="922897" y="605290"/>
                </a:lnTo>
                <a:lnTo>
                  <a:pt x="933677" y="561134"/>
                </a:lnTo>
                <a:lnTo>
                  <a:pt x="940145" y="516308"/>
                </a:lnTo>
                <a:lnTo>
                  <a:pt x="942301" y="471147"/>
                </a:lnTo>
                <a:lnTo>
                  <a:pt x="940145" y="425987"/>
                </a:lnTo>
                <a:lnTo>
                  <a:pt x="933677" y="381161"/>
                </a:lnTo>
                <a:lnTo>
                  <a:pt x="922897" y="337005"/>
                </a:lnTo>
                <a:lnTo>
                  <a:pt x="907806" y="293854"/>
                </a:lnTo>
                <a:lnTo>
                  <a:pt x="888402" y="252042"/>
                </a:lnTo>
                <a:lnTo>
                  <a:pt x="864687" y="211905"/>
                </a:lnTo>
                <a:lnTo>
                  <a:pt x="836660" y="173778"/>
                </a:lnTo>
                <a:lnTo>
                  <a:pt x="804321" y="137995"/>
                </a:lnTo>
                <a:lnTo>
                  <a:pt x="768541" y="105653"/>
                </a:lnTo>
                <a:lnTo>
                  <a:pt x="730417" y="77622"/>
                </a:lnTo>
                <a:lnTo>
                  <a:pt x="690283" y="53904"/>
                </a:lnTo>
                <a:lnTo>
                  <a:pt x="648475" y="34498"/>
                </a:lnTo>
                <a:lnTo>
                  <a:pt x="605326" y="19405"/>
                </a:lnTo>
                <a:lnTo>
                  <a:pt x="561172" y="8624"/>
                </a:lnTo>
                <a:lnTo>
                  <a:pt x="516348" y="2156"/>
                </a:lnTo>
                <a:lnTo>
                  <a:pt x="471189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0688545" y="7438859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FFFFFF"/>
                </a:solidFill>
                <a:latin typeface="PMingLiU"/>
                <a:cs typeface="PMingLiU"/>
              </a:rPr>
              <a:t>后端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602513" y="7197215"/>
            <a:ext cx="942340" cy="942340"/>
          </a:xfrm>
          <a:custGeom>
            <a:avLst/>
            <a:gdLst/>
            <a:ahLst/>
            <a:cxnLst/>
            <a:rect l="l" t="t" r="r" b="b"/>
            <a:pathLst>
              <a:path w="942340" h="942340">
                <a:moveTo>
                  <a:pt x="471202" y="0"/>
                </a:moveTo>
                <a:lnTo>
                  <a:pt x="426038" y="2156"/>
                </a:lnTo>
                <a:lnTo>
                  <a:pt x="381207" y="8624"/>
                </a:lnTo>
                <a:lnTo>
                  <a:pt x="337045" y="19405"/>
                </a:lnTo>
                <a:lnTo>
                  <a:pt x="293886" y="34498"/>
                </a:lnTo>
                <a:lnTo>
                  <a:pt x="252065" y="53904"/>
                </a:lnTo>
                <a:lnTo>
                  <a:pt x="211917" y="77622"/>
                </a:lnTo>
                <a:lnTo>
                  <a:pt x="173777" y="105653"/>
                </a:lnTo>
                <a:lnTo>
                  <a:pt x="137980" y="137995"/>
                </a:lnTo>
                <a:lnTo>
                  <a:pt x="105641" y="173778"/>
                </a:lnTo>
                <a:lnTo>
                  <a:pt x="77613" y="211905"/>
                </a:lnTo>
                <a:lnTo>
                  <a:pt x="53898" y="252042"/>
                </a:lnTo>
                <a:lnTo>
                  <a:pt x="34495" y="293854"/>
                </a:lnTo>
                <a:lnTo>
                  <a:pt x="19403" y="337005"/>
                </a:lnTo>
                <a:lnTo>
                  <a:pt x="8623" y="381161"/>
                </a:lnTo>
                <a:lnTo>
                  <a:pt x="2155" y="425987"/>
                </a:lnTo>
                <a:lnTo>
                  <a:pt x="0" y="471147"/>
                </a:lnTo>
                <a:lnTo>
                  <a:pt x="2155" y="516308"/>
                </a:lnTo>
                <a:lnTo>
                  <a:pt x="8623" y="561134"/>
                </a:lnTo>
                <a:lnTo>
                  <a:pt x="19403" y="605290"/>
                </a:lnTo>
                <a:lnTo>
                  <a:pt x="34495" y="648441"/>
                </a:lnTo>
                <a:lnTo>
                  <a:pt x="53898" y="690253"/>
                </a:lnTo>
                <a:lnTo>
                  <a:pt x="77613" y="730389"/>
                </a:lnTo>
                <a:lnTo>
                  <a:pt x="105641" y="768517"/>
                </a:lnTo>
                <a:lnTo>
                  <a:pt x="137980" y="804300"/>
                </a:lnTo>
                <a:lnTo>
                  <a:pt x="173777" y="836642"/>
                </a:lnTo>
                <a:lnTo>
                  <a:pt x="211917" y="864673"/>
                </a:lnTo>
                <a:lnTo>
                  <a:pt x="252065" y="888391"/>
                </a:lnTo>
                <a:lnTo>
                  <a:pt x="293886" y="907796"/>
                </a:lnTo>
                <a:lnTo>
                  <a:pt x="337045" y="922890"/>
                </a:lnTo>
                <a:lnTo>
                  <a:pt x="381207" y="933671"/>
                </a:lnTo>
                <a:lnTo>
                  <a:pt x="426038" y="940139"/>
                </a:lnTo>
                <a:lnTo>
                  <a:pt x="471202" y="942295"/>
                </a:lnTo>
                <a:lnTo>
                  <a:pt x="516366" y="940139"/>
                </a:lnTo>
                <a:lnTo>
                  <a:pt x="561193" y="933671"/>
                </a:lnTo>
                <a:lnTo>
                  <a:pt x="605349" y="922890"/>
                </a:lnTo>
                <a:lnTo>
                  <a:pt x="648499" y="907796"/>
                </a:lnTo>
                <a:lnTo>
                  <a:pt x="690309" y="888391"/>
                </a:lnTo>
                <a:lnTo>
                  <a:pt x="730443" y="864673"/>
                </a:lnTo>
                <a:lnTo>
                  <a:pt x="768568" y="836642"/>
                </a:lnTo>
                <a:lnTo>
                  <a:pt x="804347" y="804300"/>
                </a:lnTo>
                <a:lnTo>
                  <a:pt x="836686" y="768517"/>
                </a:lnTo>
                <a:lnTo>
                  <a:pt x="864713" y="730389"/>
                </a:lnTo>
                <a:lnTo>
                  <a:pt x="888428" y="690253"/>
                </a:lnTo>
                <a:lnTo>
                  <a:pt x="907832" y="648441"/>
                </a:lnTo>
                <a:lnTo>
                  <a:pt x="922923" y="605290"/>
                </a:lnTo>
                <a:lnTo>
                  <a:pt x="933703" y="561134"/>
                </a:lnTo>
                <a:lnTo>
                  <a:pt x="940171" y="516308"/>
                </a:lnTo>
                <a:lnTo>
                  <a:pt x="942327" y="471147"/>
                </a:lnTo>
                <a:lnTo>
                  <a:pt x="940171" y="425987"/>
                </a:lnTo>
                <a:lnTo>
                  <a:pt x="933703" y="381161"/>
                </a:lnTo>
                <a:lnTo>
                  <a:pt x="922923" y="337005"/>
                </a:lnTo>
                <a:lnTo>
                  <a:pt x="907832" y="293854"/>
                </a:lnTo>
                <a:lnTo>
                  <a:pt x="888428" y="252042"/>
                </a:lnTo>
                <a:lnTo>
                  <a:pt x="864713" y="211905"/>
                </a:lnTo>
                <a:lnTo>
                  <a:pt x="836686" y="173778"/>
                </a:lnTo>
                <a:lnTo>
                  <a:pt x="804347" y="137995"/>
                </a:lnTo>
                <a:lnTo>
                  <a:pt x="768568" y="105653"/>
                </a:lnTo>
                <a:lnTo>
                  <a:pt x="730443" y="77622"/>
                </a:lnTo>
                <a:lnTo>
                  <a:pt x="690309" y="53904"/>
                </a:lnTo>
                <a:lnTo>
                  <a:pt x="648499" y="34498"/>
                </a:lnTo>
                <a:lnTo>
                  <a:pt x="605349" y="19405"/>
                </a:lnTo>
                <a:lnTo>
                  <a:pt x="561193" y="8624"/>
                </a:lnTo>
                <a:lnTo>
                  <a:pt x="516366" y="2156"/>
                </a:lnTo>
                <a:lnTo>
                  <a:pt x="471202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4698893" y="7438859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FFFFFF"/>
                </a:solidFill>
                <a:latin typeface="PMingLiU"/>
                <a:cs typeface="PMingLiU"/>
              </a:rPr>
              <a:t>后端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567916" y="10411036"/>
            <a:ext cx="968375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50">
                <a:latin typeface="PMingLiU"/>
                <a:cs typeface="PMingLiU"/>
              </a:rPr>
              <a:t>邓晓拂</a:t>
            </a:r>
            <a:endParaRPr lang="zh-CN" sz="2450">
              <a:latin typeface="PMingLiU"/>
              <a:cs typeface="PMingLiU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746721" y="7361659"/>
            <a:ext cx="2616871" cy="26168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604067" y="7197215"/>
            <a:ext cx="942340" cy="942340"/>
          </a:xfrm>
          <a:custGeom>
            <a:avLst/>
            <a:gdLst/>
            <a:ahLst/>
            <a:cxnLst/>
            <a:rect l="l" t="t" r="r" b="b"/>
            <a:pathLst>
              <a:path w="942340" h="942340">
                <a:moveTo>
                  <a:pt x="471124" y="0"/>
                </a:moveTo>
                <a:lnTo>
                  <a:pt x="425961" y="2156"/>
                </a:lnTo>
                <a:lnTo>
                  <a:pt x="381134" y="8624"/>
                </a:lnTo>
                <a:lnTo>
                  <a:pt x="336978" y="19405"/>
                </a:lnTo>
                <a:lnTo>
                  <a:pt x="293827" y="34498"/>
                </a:lnTo>
                <a:lnTo>
                  <a:pt x="252017" y="53904"/>
                </a:lnTo>
                <a:lnTo>
                  <a:pt x="211883" y="77622"/>
                </a:lnTo>
                <a:lnTo>
                  <a:pt x="173759" y="105653"/>
                </a:lnTo>
                <a:lnTo>
                  <a:pt x="137980" y="137995"/>
                </a:lnTo>
                <a:lnTo>
                  <a:pt x="105641" y="173778"/>
                </a:lnTo>
                <a:lnTo>
                  <a:pt x="77613" y="211905"/>
                </a:lnTo>
                <a:lnTo>
                  <a:pt x="53898" y="252042"/>
                </a:lnTo>
                <a:lnTo>
                  <a:pt x="34495" y="293854"/>
                </a:lnTo>
                <a:lnTo>
                  <a:pt x="19403" y="337005"/>
                </a:lnTo>
                <a:lnTo>
                  <a:pt x="8623" y="381161"/>
                </a:lnTo>
                <a:lnTo>
                  <a:pt x="2155" y="425987"/>
                </a:lnTo>
                <a:lnTo>
                  <a:pt x="0" y="471147"/>
                </a:lnTo>
                <a:lnTo>
                  <a:pt x="2155" y="516308"/>
                </a:lnTo>
                <a:lnTo>
                  <a:pt x="8623" y="561134"/>
                </a:lnTo>
                <a:lnTo>
                  <a:pt x="19403" y="605290"/>
                </a:lnTo>
                <a:lnTo>
                  <a:pt x="34495" y="648441"/>
                </a:lnTo>
                <a:lnTo>
                  <a:pt x="53898" y="690253"/>
                </a:lnTo>
                <a:lnTo>
                  <a:pt x="77613" y="730389"/>
                </a:lnTo>
                <a:lnTo>
                  <a:pt x="105641" y="768517"/>
                </a:lnTo>
                <a:lnTo>
                  <a:pt x="137980" y="804300"/>
                </a:lnTo>
                <a:lnTo>
                  <a:pt x="173759" y="836642"/>
                </a:lnTo>
                <a:lnTo>
                  <a:pt x="211883" y="864673"/>
                </a:lnTo>
                <a:lnTo>
                  <a:pt x="252017" y="888391"/>
                </a:lnTo>
                <a:lnTo>
                  <a:pt x="293827" y="907796"/>
                </a:lnTo>
                <a:lnTo>
                  <a:pt x="336978" y="922890"/>
                </a:lnTo>
                <a:lnTo>
                  <a:pt x="381134" y="933671"/>
                </a:lnTo>
                <a:lnTo>
                  <a:pt x="425961" y="940139"/>
                </a:lnTo>
                <a:lnTo>
                  <a:pt x="471124" y="942295"/>
                </a:lnTo>
                <a:lnTo>
                  <a:pt x="516288" y="940139"/>
                </a:lnTo>
                <a:lnTo>
                  <a:pt x="561119" y="933671"/>
                </a:lnTo>
                <a:lnTo>
                  <a:pt x="605281" y="922890"/>
                </a:lnTo>
                <a:lnTo>
                  <a:pt x="648440" y="907796"/>
                </a:lnTo>
                <a:lnTo>
                  <a:pt x="690261" y="888391"/>
                </a:lnTo>
                <a:lnTo>
                  <a:pt x="730409" y="864673"/>
                </a:lnTo>
                <a:lnTo>
                  <a:pt x="768549" y="836642"/>
                </a:lnTo>
                <a:lnTo>
                  <a:pt x="804347" y="804300"/>
                </a:lnTo>
                <a:lnTo>
                  <a:pt x="836686" y="768517"/>
                </a:lnTo>
                <a:lnTo>
                  <a:pt x="864713" y="730389"/>
                </a:lnTo>
                <a:lnTo>
                  <a:pt x="888428" y="690253"/>
                </a:lnTo>
                <a:lnTo>
                  <a:pt x="907832" y="648441"/>
                </a:lnTo>
                <a:lnTo>
                  <a:pt x="922923" y="605290"/>
                </a:lnTo>
                <a:lnTo>
                  <a:pt x="933703" y="561134"/>
                </a:lnTo>
                <a:lnTo>
                  <a:pt x="940171" y="516308"/>
                </a:lnTo>
                <a:lnTo>
                  <a:pt x="942327" y="471147"/>
                </a:lnTo>
                <a:lnTo>
                  <a:pt x="940171" y="425987"/>
                </a:lnTo>
                <a:lnTo>
                  <a:pt x="933703" y="381161"/>
                </a:lnTo>
                <a:lnTo>
                  <a:pt x="922923" y="337005"/>
                </a:lnTo>
                <a:lnTo>
                  <a:pt x="907832" y="293854"/>
                </a:lnTo>
                <a:lnTo>
                  <a:pt x="888428" y="252042"/>
                </a:lnTo>
                <a:lnTo>
                  <a:pt x="864713" y="211905"/>
                </a:lnTo>
                <a:lnTo>
                  <a:pt x="836686" y="173778"/>
                </a:lnTo>
                <a:lnTo>
                  <a:pt x="804347" y="137995"/>
                </a:lnTo>
                <a:lnTo>
                  <a:pt x="768549" y="105653"/>
                </a:lnTo>
                <a:lnTo>
                  <a:pt x="730409" y="77622"/>
                </a:lnTo>
                <a:lnTo>
                  <a:pt x="690261" y="53904"/>
                </a:lnTo>
                <a:lnTo>
                  <a:pt x="648440" y="34498"/>
                </a:lnTo>
                <a:lnTo>
                  <a:pt x="605281" y="19405"/>
                </a:lnTo>
                <a:lnTo>
                  <a:pt x="561119" y="8624"/>
                </a:lnTo>
                <a:lnTo>
                  <a:pt x="516288" y="2156"/>
                </a:lnTo>
                <a:lnTo>
                  <a:pt x="471124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8698771" y="7438859"/>
            <a:ext cx="75882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35" dirty="0">
                <a:solidFill>
                  <a:srgbClr val="FFFFFF"/>
                </a:solidFill>
                <a:latin typeface="PMingLiU"/>
                <a:cs typeface="PMingLiU"/>
              </a:rPr>
              <a:t>后端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669810" y="6251375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60" h="822959">
                <a:moveTo>
                  <a:pt x="0" y="411242"/>
                </a:moveTo>
                <a:lnTo>
                  <a:pt x="822484" y="411242"/>
                </a:lnTo>
              </a:path>
            </a:pathLst>
          </a:custGeom>
          <a:ln w="822484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64325" y="7045890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919" y="4217"/>
                </a:lnTo>
                <a:lnTo>
                  <a:pt x="16868" y="16868"/>
                </a:lnTo>
                <a:lnTo>
                  <a:pt x="4217" y="35915"/>
                </a:lnTo>
                <a:lnTo>
                  <a:pt x="0" y="57585"/>
                </a:lnTo>
                <a:lnTo>
                  <a:pt x="4217" y="79258"/>
                </a:lnTo>
                <a:lnTo>
                  <a:pt x="16868" y="98311"/>
                </a:lnTo>
                <a:lnTo>
                  <a:pt x="35919" y="110962"/>
                </a:lnTo>
                <a:lnTo>
                  <a:pt x="57589" y="115179"/>
                </a:lnTo>
                <a:lnTo>
                  <a:pt x="79260" y="110962"/>
                </a:lnTo>
                <a:lnTo>
                  <a:pt x="98311" y="98311"/>
                </a:lnTo>
                <a:lnTo>
                  <a:pt x="110962" y="79258"/>
                </a:lnTo>
                <a:lnTo>
                  <a:pt x="115179" y="57585"/>
                </a:lnTo>
                <a:lnTo>
                  <a:pt x="110962" y="35915"/>
                </a:lnTo>
                <a:lnTo>
                  <a:pt x="98311" y="16868"/>
                </a:lnTo>
                <a:lnTo>
                  <a:pt x="79260" y="4217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82604" y="6164168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919" y="4217"/>
                </a:lnTo>
                <a:lnTo>
                  <a:pt x="16868" y="16868"/>
                </a:lnTo>
                <a:lnTo>
                  <a:pt x="4217" y="35919"/>
                </a:lnTo>
                <a:lnTo>
                  <a:pt x="0" y="57589"/>
                </a:lnTo>
                <a:lnTo>
                  <a:pt x="4217" y="79260"/>
                </a:lnTo>
                <a:lnTo>
                  <a:pt x="16868" y="98311"/>
                </a:lnTo>
                <a:lnTo>
                  <a:pt x="35919" y="110962"/>
                </a:lnTo>
                <a:lnTo>
                  <a:pt x="57589" y="115179"/>
                </a:lnTo>
                <a:lnTo>
                  <a:pt x="79260" y="110962"/>
                </a:lnTo>
                <a:lnTo>
                  <a:pt x="98311" y="98311"/>
                </a:lnTo>
                <a:lnTo>
                  <a:pt x="110962" y="79260"/>
                </a:lnTo>
                <a:lnTo>
                  <a:pt x="115179" y="57589"/>
                </a:lnTo>
                <a:lnTo>
                  <a:pt x="110962" y="35919"/>
                </a:lnTo>
                <a:lnTo>
                  <a:pt x="98311" y="16868"/>
                </a:lnTo>
                <a:lnTo>
                  <a:pt x="79260" y="4217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32825" y="6272662"/>
            <a:ext cx="862330" cy="862330"/>
          </a:xfrm>
          <a:custGeom>
            <a:avLst/>
            <a:gdLst/>
            <a:ahLst/>
            <a:cxnLst/>
            <a:rect l="l" t="t" r="r" b="b"/>
            <a:pathLst>
              <a:path w="862329" h="862329">
                <a:moveTo>
                  <a:pt x="0" y="431103"/>
                </a:moveTo>
                <a:lnTo>
                  <a:pt x="862207" y="431103"/>
                </a:lnTo>
              </a:path>
            </a:pathLst>
          </a:custGeom>
          <a:ln w="862207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667064" y="7106893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7" y="0"/>
                </a:moveTo>
                <a:lnTo>
                  <a:pt x="35913" y="4217"/>
                </a:lnTo>
                <a:lnTo>
                  <a:pt x="16860" y="16868"/>
                </a:lnTo>
                <a:lnTo>
                  <a:pt x="4215" y="35919"/>
                </a:lnTo>
                <a:lnTo>
                  <a:pt x="0" y="57589"/>
                </a:lnTo>
                <a:lnTo>
                  <a:pt x="4215" y="79260"/>
                </a:lnTo>
                <a:lnTo>
                  <a:pt x="16860" y="98311"/>
                </a:lnTo>
                <a:lnTo>
                  <a:pt x="35913" y="110962"/>
                </a:lnTo>
                <a:lnTo>
                  <a:pt x="57587" y="115179"/>
                </a:lnTo>
                <a:lnTo>
                  <a:pt x="79261" y="110962"/>
                </a:lnTo>
                <a:lnTo>
                  <a:pt x="98313" y="98311"/>
                </a:lnTo>
                <a:lnTo>
                  <a:pt x="110959" y="79260"/>
                </a:lnTo>
                <a:lnTo>
                  <a:pt x="115174" y="57589"/>
                </a:lnTo>
                <a:lnTo>
                  <a:pt x="110959" y="35919"/>
                </a:lnTo>
                <a:lnTo>
                  <a:pt x="98313" y="16868"/>
                </a:lnTo>
                <a:lnTo>
                  <a:pt x="79261" y="4217"/>
                </a:lnTo>
                <a:lnTo>
                  <a:pt x="5758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745626" y="6185455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7" y="0"/>
                </a:moveTo>
                <a:lnTo>
                  <a:pt x="35913" y="4217"/>
                </a:lnTo>
                <a:lnTo>
                  <a:pt x="16860" y="16868"/>
                </a:lnTo>
                <a:lnTo>
                  <a:pt x="4215" y="35919"/>
                </a:lnTo>
                <a:lnTo>
                  <a:pt x="0" y="57589"/>
                </a:lnTo>
                <a:lnTo>
                  <a:pt x="4215" y="79260"/>
                </a:lnTo>
                <a:lnTo>
                  <a:pt x="16860" y="98311"/>
                </a:lnTo>
                <a:lnTo>
                  <a:pt x="35913" y="110962"/>
                </a:lnTo>
                <a:lnTo>
                  <a:pt x="57587" y="115179"/>
                </a:lnTo>
                <a:lnTo>
                  <a:pt x="79261" y="110962"/>
                </a:lnTo>
                <a:lnTo>
                  <a:pt x="98313" y="98311"/>
                </a:lnTo>
                <a:lnTo>
                  <a:pt x="110959" y="79260"/>
                </a:lnTo>
                <a:lnTo>
                  <a:pt x="115174" y="57589"/>
                </a:lnTo>
                <a:lnTo>
                  <a:pt x="110959" y="35919"/>
                </a:lnTo>
                <a:lnTo>
                  <a:pt x="98313" y="16868"/>
                </a:lnTo>
                <a:lnTo>
                  <a:pt x="79261" y="4217"/>
                </a:lnTo>
                <a:lnTo>
                  <a:pt x="5758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874136" y="6281657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59">
                <a:moveTo>
                  <a:pt x="0" y="411242"/>
                </a:moveTo>
                <a:lnTo>
                  <a:pt x="822484" y="411242"/>
                </a:lnTo>
              </a:path>
            </a:pathLst>
          </a:custGeom>
          <a:ln w="822484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668562" y="7076171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616" y="0"/>
                </a:moveTo>
                <a:lnTo>
                  <a:pt x="35944" y="4217"/>
                </a:lnTo>
                <a:lnTo>
                  <a:pt x="16884" y="16868"/>
                </a:lnTo>
                <a:lnTo>
                  <a:pt x="4221" y="35919"/>
                </a:lnTo>
                <a:lnTo>
                  <a:pt x="0" y="57589"/>
                </a:lnTo>
                <a:lnTo>
                  <a:pt x="4221" y="79260"/>
                </a:lnTo>
                <a:lnTo>
                  <a:pt x="16884" y="98311"/>
                </a:lnTo>
                <a:lnTo>
                  <a:pt x="35944" y="110962"/>
                </a:lnTo>
                <a:lnTo>
                  <a:pt x="57616" y="115179"/>
                </a:lnTo>
                <a:lnTo>
                  <a:pt x="79287" y="110962"/>
                </a:lnTo>
                <a:lnTo>
                  <a:pt x="98347" y="98311"/>
                </a:lnTo>
                <a:lnTo>
                  <a:pt x="111011" y="79260"/>
                </a:lnTo>
                <a:lnTo>
                  <a:pt x="115232" y="57589"/>
                </a:lnTo>
                <a:lnTo>
                  <a:pt x="111011" y="35919"/>
                </a:lnTo>
                <a:lnTo>
                  <a:pt x="98347" y="16868"/>
                </a:lnTo>
                <a:lnTo>
                  <a:pt x="79287" y="4217"/>
                </a:lnTo>
                <a:lnTo>
                  <a:pt x="57616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786914" y="6194450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63" y="0"/>
                </a:moveTo>
                <a:lnTo>
                  <a:pt x="35898" y="4217"/>
                </a:lnTo>
                <a:lnTo>
                  <a:pt x="16884" y="16868"/>
                </a:lnTo>
                <a:lnTo>
                  <a:pt x="4221" y="35919"/>
                </a:lnTo>
                <a:lnTo>
                  <a:pt x="0" y="57589"/>
                </a:lnTo>
                <a:lnTo>
                  <a:pt x="4221" y="79260"/>
                </a:lnTo>
                <a:lnTo>
                  <a:pt x="16884" y="98311"/>
                </a:lnTo>
                <a:lnTo>
                  <a:pt x="35898" y="110962"/>
                </a:lnTo>
                <a:lnTo>
                  <a:pt x="57563" y="115179"/>
                </a:lnTo>
                <a:lnTo>
                  <a:pt x="79228" y="110962"/>
                </a:lnTo>
                <a:lnTo>
                  <a:pt x="98243" y="98311"/>
                </a:lnTo>
                <a:lnTo>
                  <a:pt x="110906" y="79260"/>
                </a:lnTo>
                <a:lnTo>
                  <a:pt x="115127" y="57589"/>
                </a:lnTo>
                <a:lnTo>
                  <a:pt x="110906" y="35919"/>
                </a:lnTo>
                <a:lnTo>
                  <a:pt x="98243" y="16868"/>
                </a:lnTo>
                <a:lnTo>
                  <a:pt x="79228" y="4217"/>
                </a:lnTo>
                <a:lnTo>
                  <a:pt x="5756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041235" y="6278672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59">
                <a:moveTo>
                  <a:pt x="0" y="411242"/>
                </a:moveTo>
                <a:lnTo>
                  <a:pt x="822484" y="411242"/>
                </a:lnTo>
              </a:path>
            </a:pathLst>
          </a:custGeom>
          <a:ln w="822484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835765" y="7073187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63" y="0"/>
                </a:moveTo>
                <a:lnTo>
                  <a:pt x="35898" y="4217"/>
                </a:lnTo>
                <a:lnTo>
                  <a:pt x="16884" y="16868"/>
                </a:lnTo>
                <a:lnTo>
                  <a:pt x="4221" y="35919"/>
                </a:lnTo>
                <a:lnTo>
                  <a:pt x="0" y="57589"/>
                </a:lnTo>
                <a:lnTo>
                  <a:pt x="4221" y="79260"/>
                </a:lnTo>
                <a:lnTo>
                  <a:pt x="16884" y="98311"/>
                </a:lnTo>
                <a:lnTo>
                  <a:pt x="35898" y="110962"/>
                </a:lnTo>
                <a:lnTo>
                  <a:pt x="57563" y="115179"/>
                </a:lnTo>
                <a:lnTo>
                  <a:pt x="79228" y="110962"/>
                </a:lnTo>
                <a:lnTo>
                  <a:pt x="98243" y="98311"/>
                </a:lnTo>
                <a:lnTo>
                  <a:pt x="110906" y="79260"/>
                </a:lnTo>
                <a:lnTo>
                  <a:pt x="115127" y="57589"/>
                </a:lnTo>
                <a:lnTo>
                  <a:pt x="110906" y="35919"/>
                </a:lnTo>
                <a:lnTo>
                  <a:pt x="98243" y="16868"/>
                </a:lnTo>
                <a:lnTo>
                  <a:pt x="79228" y="4217"/>
                </a:lnTo>
                <a:lnTo>
                  <a:pt x="5756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954013" y="6191465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616" y="0"/>
                </a:moveTo>
                <a:lnTo>
                  <a:pt x="35944" y="4217"/>
                </a:lnTo>
                <a:lnTo>
                  <a:pt x="16884" y="16868"/>
                </a:lnTo>
                <a:lnTo>
                  <a:pt x="4221" y="35919"/>
                </a:lnTo>
                <a:lnTo>
                  <a:pt x="0" y="57589"/>
                </a:lnTo>
                <a:lnTo>
                  <a:pt x="4221" y="79260"/>
                </a:lnTo>
                <a:lnTo>
                  <a:pt x="16884" y="98311"/>
                </a:lnTo>
                <a:lnTo>
                  <a:pt x="35944" y="110962"/>
                </a:lnTo>
                <a:lnTo>
                  <a:pt x="57616" y="115179"/>
                </a:lnTo>
                <a:lnTo>
                  <a:pt x="79287" y="110962"/>
                </a:lnTo>
                <a:lnTo>
                  <a:pt x="98347" y="98311"/>
                </a:lnTo>
                <a:lnTo>
                  <a:pt x="111011" y="79260"/>
                </a:lnTo>
                <a:lnTo>
                  <a:pt x="115232" y="57589"/>
                </a:lnTo>
                <a:lnTo>
                  <a:pt x="111011" y="35919"/>
                </a:lnTo>
                <a:lnTo>
                  <a:pt x="98347" y="16868"/>
                </a:lnTo>
                <a:lnTo>
                  <a:pt x="79287" y="4217"/>
                </a:lnTo>
                <a:lnTo>
                  <a:pt x="57616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076188" y="6278672"/>
            <a:ext cx="768350" cy="768350"/>
          </a:xfrm>
          <a:custGeom>
            <a:avLst/>
            <a:gdLst/>
            <a:ahLst/>
            <a:cxnLst/>
            <a:rect l="l" t="t" r="r" b="b"/>
            <a:pathLst>
              <a:path w="768350" h="768350">
                <a:moveTo>
                  <a:pt x="0" y="383943"/>
                </a:moveTo>
                <a:lnTo>
                  <a:pt x="767887" y="383943"/>
                </a:lnTo>
              </a:path>
            </a:pathLst>
          </a:custGeom>
          <a:ln w="767887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88986" y="7018582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919" y="4217"/>
                </a:lnTo>
                <a:lnTo>
                  <a:pt x="16868" y="16868"/>
                </a:lnTo>
                <a:lnTo>
                  <a:pt x="4217" y="35921"/>
                </a:lnTo>
                <a:lnTo>
                  <a:pt x="0" y="57593"/>
                </a:lnTo>
                <a:lnTo>
                  <a:pt x="4217" y="79264"/>
                </a:lnTo>
                <a:lnTo>
                  <a:pt x="16868" y="98311"/>
                </a:lnTo>
                <a:lnTo>
                  <a:pt x="35919" y="110962"/>
                </a:lnTo>
                <a:lnTo>
                  <a:pt x="57589" y="115179"/>
                </a:lnTo>
                <a:lnTo>
                  <a:pt x="79260" y="110962"/>
                </a:lnTo>
                <a:lnTo>
                  <a:pt x="98311" y="98311"/>
                </a:lnTo>
                <a:lnTo>
                  <a:pt x="110962" y="79264"/>
                </a:lnTo>
                <a:lnTo>
                  <a:pt x="115179" y="57593"/>
                </a:lnTo>
                <a:lnTo>
                  <a:pt x="110962" y="35921"/>
                </a:lnTo>
                <a:lnTo>
                  <a:pt x="98311" y="16868"/>
                </a:lnTo>
                <a:lnTo>
                  <a:pt x="79260" y="4217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816102" y="6191465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93" y="0"/>
                </a:moveTo>
                <a:lnTo>
                  <a:pt x="35921" y="4217"/>
                </a:lnTo>
                <a:lnTo>
                  <a:pt x="16868" y="16868"/>
                </a:lnTo>
                <a:lnTo>
                  <a:pt x="4217" y="35919"/>
                </a:lnTo>
                <a:lnTo>
                  <a:pt x="0" y="57589"/>
                </a:lnTo>
                <a:lnTo>
                  <a:pt x="4217" y="79260"/>
                </a:lnTo>
                <a:lnTo>
                  <a:pt x="16868" y="98311"/>
                </a:lnTo>
                <a:lnTo>
                  <a:pt x="35921" y="110962"/>
                </a:lnTo>
                <a:lnTo>
                  <a:pt x="57593" y="115179"/>
                </a:lnTo>
                <a:lnTo>
                  <a:pt x="79264" y="110962"/>
                </a:lnTo>
                <a:lnTo>
                  <a:pt x="98311" y="98311"/>
                </a:lnTo>
                <a:lnTo>
                  <a:pt x="110962" y="79260"/>
                </a:lnTo>
                <a:lnTo>
                  <a:pt x="115179" y="57589"/>
                </a:lnTo>
                <a:lnTo>
                  <a:pt x="110962" y="35919"/>
                </a:lnTo>
                <a:lnTo>
                  <a:pt x="98311" y="16868"/>
                </a:lnTo>
                <a:lnTo>
                  <a:pt x="79264" y="4217"/>
                </a:lnTo>
                <a:lnTo>
                  <a:pt x="5759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61492" y="6238014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59">
                <a:moveTo>
                  <a:pt x="0" y="411242"/>
                </a:moveTo>
                <a:lnTo>
                  <a:pt x="822484" y="411242"/>
                </a:lnTo>
              </a:path>
            </a:pathLst>
          </a:custGeom>
          <a:ln w="822484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174283" y="7032529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919" y="4217"/>
                </a:lnTo>
                <a:lnTo>
                  <a:pt x="16868" y="16868"/>
                </a:lnTo>
                <a:lnTo>
                  <a:pt x="4217" y="35919"/>
                </a:lnTo>
                <a:lnTo>
                  <a:pt x="0" y="57589"/>
                </a:lnTo>
                <a:lnTo>
                  <a:pt x="4217" y="79260"/>
                </a:lnTo>
                <a:lnTo>
                  <a:pt x="16868" y="98311"/>
                </a:lnTo>
                <a:lnTo>
                  <a:pt x="35919" y="110962"/>
                </a:lnTo>
                <a:lnTo>
                  <a:pt x="57589" y="115179"/>
                </a:lnTo>
                <a:lnTo>
                  <a:pt x="79260" y="110962"/>
                </a:lnTo>
                <a:lnTo>
                  <a:pt x="98311" y="98311"/>
                </a:lnTo>
                <a:lnTo>
                  <a:pt x="110962" y="79260"/>
                </a:lnTo>
                <a:lnTo>
                  <a:pt x="115179" y="57589"/>
                </a:lnTo>
                <a:lnTo>
                  <a:pt x="110962" y="35919"/>
                </a:lnTo>
                <a:lnTo>
                  <a:pt x="98311" y="16868"/>
                </a:lnTo>
                <a:lnTo>
                  <a:pt x="79260" y="4217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56004" y="6150807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919" y="4217"/>
                </a:lnTo>
                <a:lnTo>
                  <a:pt x="16868" y="16868"/>
                </a:lnTo>
                <a:lnTo>
                  <a:pt x="4217" y="35919"/>
                </a:lnTo>
                <a:lnTo>
                  <a:pt x="0" y="57589"/>
                </a:lnTo>
                <a:lnTo>
                  <a:pt x="4217" y="79260"/>
                </a:lnTo>
                <a:lnTo>
                  <a:pt x="16868" y="98311"/>
                </a:lnTo>
                <a:lnTo>
                  <a:pt x="35919" y="110962"/>
                </a:lnTo>
                <a:lnTo>
                  <a:pt x="57589" y="115179"/>
                </a:lnTo>
                <a:lnTo>
                  <a:pt x="79260" y="110962"/>
                </a:lnTo>
                <a:lnTo>
                  <a:pt x="98311" y="98311"/>
                </a:lnTo>
                <a:lnTo>
                  <a:pt x="110962" y="79260"/>
                </a:lnTo>
                <a:lnTo>
                  <a:pt x="115179" y="57589"/>
                </a:lnTo>
                <a:lnTo>
                  <a:pt x="110962" y="35919"/>
                </a:lnTo>
                <a:lnTo>
                  <a:pt x="98311" y="16868"/>
                </a:lnTo>
                <a:lnTo>
                  <a:pt x="79260" y="4217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456360" y="6312378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59">
                <a:moveTo>
                  <a:pt x="0" y="411242"/>
                </a:moveTo>
                <a:lnTo>
                  <a:pt x="822484" y="411242"/>
                </a:lnTo>
              </a:path>
            </a:pathLst>
          </a:custGeom>
          <a:ln w="822484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369191" y="7106893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919" y="4217"/>
                </a:lnTo>
                <a:lnTo>
                  <a:pt x="16868" y="16868"/>
                </a:lnTo>
                <a:lnTo>
                  <a:pt x="4217" y="35919"/>
                </a:lnTo>
                <a:lnTo>
                  <a:pt x="0" y="57589"/>
                </a:lnTo>
                <a:lnTo>
                  <a:pt x="4217" y="79260"/>
                </a:lnTo>
                <a:lnTo>
                  <a:pt x="16868" y="98311"/>
                </a:lnTo>
                <a:lnTo>
                  <a:pt x="35919" y="110962"/>
                </a:lnTo>
                <a:lnTo>
                  <a:pt x="57589" y="115179"/>
                </a:lnTo>
                <a:lnTo>
                  <a:pt x="79260" y="110962"/>
                </a:lnTo>
                <a:lnTo>
                  <a:pt x="98311" y="98311"/>
                </a:lnTo>
                <a:lnTo>
                  <a:pt x="110933" y="79260"/>
                </a:lnTo>
                <a:lnTo>
                  <a:pt x="115140" y="57589"/>
                </a:lnTo>
                <a:lnTo>
                  <a:pt x="110933" y="35919"/>
                </a:lnTo>
                <a:lnTo>
                  <a:pt x="98311" y="16868"/>
                </a:lnTo>
                <a:lnTo>
                  <a:pt x="79260" y="4217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250940" y="6225179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63" y="0"/>
                </a:moveTo>
                <a:lnTo>
                  <a:pt x="35898" y="4215"/>
                </a:lnTo>
                <a:lnTo>
                  <a:pt x="16884" y="16860"/>
                </a:lnTo>
                <a:lnTo>
                  <a:pt x="4221" y="35913"/>
                </a:lnTo>
                <a:lnTo>
                  <a:pt x="0" y="57587"/>
                </a:lnTo>
                <a:lnTo>
                  <a:pt x="4221" y="79261"/>
                </a:lnTo>
                <a:lnTo>
                  <a:pt x="16884" y="98313"/>
                </a:lnTo>
                <a:lnTo>
                  <a:pt x="35898" y="110959"/>
                </a:lnTo>
                <a:lnTo>
                  <a:pt x="57563" y="115174"/>
                </a:lnTo>
                <a:lnTo>
                  <a:pt x="79228" y="110959"/>
                </a:lnTo>
                <a:lnTo>
                  <a:pt x="98243" y="98313"/>
                </a:lnTo>
                <a:lnTo>
                  <a:pt x="110906" y="79261"/>
                </a:lnTo>
                <a:lnTo>
                  <a:pt x="115127" y="57587"/>
                </a:lnTo>
                <a:lnTo>
                  <a:pt x="110906" y="35913"/>
                </a:lnTo>
                <a:lnTo>
                  <a:pt x="98243" y="16860"/>
                </a:lnTo>
                <a:lnTo>
                  <a:pt x="79228" y="4215"/>
                </a:lnTo>
                <a:lnTo>
                  <a:pt x="5756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487441" y="6287520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59">
                <a:moveTo>
                  <a:pt x="0" y="411242"/>
                </a:moveTo>
                <a:lnTo>
                  <a:pt x="822484" y="411242"/>
                </a:lnTo>
              </a:path>
            </a:pathLst>
          </a:custGeom>
          <a:ln w="822484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400268" y="7082035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63" y="0"/>
                </a:moveTo>
                <a:lnTo>
                  <a:pt x="35898" y="4217"/>
                </a:lnTo>
                <a:lnTo>
                  <a:pt x="16884" y="16868"/>
                </a:lnTo>
                <a:lnTo>
                  <a:pt x="4221" y="35919"/>
                </a:lnTo>
                <a:lnTo>
                  <a:pt x="0" y="57589"/>
                </a:lnTo>
                <a:lnTo>
                  <a:pt x="4221" y="79260"/>
                </a:lnTo>
                <a:lnTo>
                  <a:pt x="16884" y="98311"/>
                </a:lnTo>
                <a:lnTo>
                  <a:pt x="35898" y="110962"/>
                </a:lnTo>
                <a:lnTo>
                  <a:pt x="57563" y="115179"/>
                </a:lnTo>
                <a:lnTo>
                  <a:pt x="79228" y="110962"/>
                </a:lnTo>
                <a:lnTo>
                  <a:pt x="98243" y="98311"/>
                </a:lnTo>
                <a:lnTo>
                  <a:pt x="110906" y="79260"/>
                </a:lnTo>
                <a:lnTo>
                  <a:pt x="115127" y="57589"/>
                </a:lnTo>
                <a:lnTo>
                  <a:pt x="110906" y="35919"/>
                </a:lnTo>
                <a:lnTo>
                  <a:pt x="98243" y="16868"/>
                </a:lnTo>
                <a:lnTo>
                  <a:pt x="79228" y="4217"/>
                </a:lnTo>
                <a:lnTo>
                  <a:pt x="5756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281995" y="6200313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37" y="0"/>
                </a:moveTo>
                <a:lnTo>
                  <a:pt x="35866" y="4217"/>
                </a:lnTo>
                <a:lnTo>
                  <a:pt x="16805" y="16868"/>
                </a:lnTo>
                <a:lnTo>
                  <a:pt x="4201" y="35919"/>
                </a:lnTo>
                <a:lnTo>
                  <a:pt x="0" y="57589"/>
                </a:lnTo>
                <a:lnTo>
                  <a:pt x="4201" y="79260"/>
                </a:lnTo>
                <a:lnTo>
                  <a:pt x="16805" y="98311"/>
                </a:lnTo>
                <a:lnTo>
                  <a:pt x="35866" y="110962"/>
                </a:lnTo>
                <a:lnTo>
                  <a:pt x="57537" y="115179"/>
                </a:lnTo>
                <a:lnTo>
                  <a:pt x="79208" y="110962"/>
                </a:lnTo>
                <a:lnTo>
                  <a:pt x="98269" y="98311"/>
                </a:lnTo>
                <a:lnTo>
                  <a:pt x="110932" y="79260"/>
                </a:lnTo>
                <a:lnTo>
                  <a:pt x="115153" y="57589"/>
                </a:lnTo>
                <a:lnTo>
                  <a:pt x="110932" y="35919"/>
                </a:lnTo>
                <a:lnTo>
                  <a:pt x="98269" y="16868"/>
                </a:lnTo>
                <a:lnTo>
                  <a:pt x="79208" y="4217"/>
                </a:lnTo>
                <a:lnTo>
                  <a:pt x="5753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69395" y="552077"/>
            <a:ext cx="580390" cy="580390"/>
          </a:xfrm>
          <a:custGeom>
            <a:avLst/>
            <a:gdLst/>
            <a:ahLst/>
            <a:cxnLst/>
            <a:rect l="l" t="t" r="r" b="b"/>
            <a:pathLst>
              <a:path w="580390" h="580390">
                <a:moveTo>
                  <a:pt x="289873" y="0"/>
                </a:moveTo>
                <a:lnTo>
                  <a:pt x="245495" y="3398"/>
                </a:lnTo>
                <a:lnTo>
                  <a:pt x="201965" y="13595"/>
                </a:lnTo>
                <a:lnTo>
                  <a:pt x="160125" y="30589"/>
                </a:lnTo>
                <a:lnTo>
                  <a:pt x="120820" y="54381"/>
                </a:lnTo>
                <a:lnTo>
                  <a:pt x="84892" y="84971"/>
                </a:lnTo>
                <a:lnTo>
                  <a:pt x="54331" y="120897"/>
                </a:lnTo>
                <a:lnTo>
                  <a:pt x="30561" y="160200"/>
                </a:lnTo>
                <a:lnTo>
                  <a:pt x="13582" y="202035"/>
                </a:lnTo>
                <a:lnTo>
                  <a:pt x="3395" y="245558"/>
                </a:lnTo>
                <a:lnTo>
                  <a:pt x="0" y="289927"/>
                </a:lnTo>
                <a:lnTo>
                  <a:pt x="3395" y="334296"/>
                </a:lnTo>
                <a:lnTo>
                  <a:pt x="13582" y="377822"/>
                </a:lnTo>
                <a:lnTo>
                  <a:pt x="30561" y="419662"/>
                </a:lnTo>
                <a:lnTo>
                  <a:pt x="54331" y="458971"/>
                </a:lnTo>
                <a:lnTo>
                  <a:pt x="84892" y="494906"/>
                </a:lnTo>
                <a:lnTo>
                  <a:pt x="120820" y="525473"/>
                </a:lnTo>
                <a:lnTo>
                  <a:pt x="160125" y="549247"/>
                </a:lnTo>
                <a:lnTo>
                  <a:pt x="201965" y="566229"/>
                </a:lnTo>
                <a:lnTo>
                  <a:pt x="245495" y="576418"/>
                </a:lnTo>
                <a:lnTo>
                  <a:pt x="289873" y="579814"/>
                </a:lnTo>
                <a:lnTo>
                  <a:pt x="334253" y="576418"/>
                </a:lnTo>
                <a:lnTo>
                  <a:pt x="377793" y="566229"/>
                </a:lnTo>
                <a:lnTo>
                  <a:pt x="419649" y="549247"/>
                </a:lnTo>
                <a:lnTo>
                  <a:pt x="458976" y="525473"/>
                </a:lnTo>
                <a:lnTo>
                  <a:pt x="494932" y="494906"/>
                </a:lnTo>
                <a:lnTo>
                  <a:pt x="525493" y="458971"/>
                </a:lnTo>
                <a:lnTo>
                  <a:pt x="549263" y="419662"/>
                </a:lnTo>
                <a:lnTo>
                  <a:pt x="566242" y="377822"/>
                </a:lnTo>
                <a:lnTo>
                  <a:pt x="576429" y="334296"/>
                </a:lnTo>
                <a:lnTo>
                  <a:pt x="579825" y="289927"/>
                </a:lnTo>
                <a:lnTo>
                  <a:pt x="576429" y="245558"/>
                </a:lnTo>
                <a:lnTo>
                  <a:pt x="566242" y="202035"/>
                </a:lnTo>
                <a:lnTo>
                  <a:pt x="549263" y="160200"/>
                </a:lnTo>
                <a:lnTo>
                  <a:pt x="525493" y="120897"/>
                </a:lnTo>
                <a:lnTo>
                  <a:pt x="494932" y="84971"/>
                </a:lnTo>
                <a:lnTo>
                  <a:pt x="458976" y="54381"/>
                </a:lnTo>
                <a:lnTo>
                  <a:pt x="419649" y="30589"/>
                </a:lnTo>
                <a:lnTo>
                  <a:pt x="377793" y="13595"/>
                </a:lnTo>
                <a:lnTo>
                  <a:pt x="334253" y="3398"/>
                </a:lnTo>
                <a:lnTo>
                  <a:pt x="289873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61528" y="3444921"/>
            <a:ext cx="11842571" cy="5256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439748"/>
            <a:ext cx="8268334" cy="5266055"/>
          </a:xfrm>
          <a:custGeom>
            <a:avLst/>
            <a:gdLst/>
            <a:ahLst/>
            <a:cxnLst/>
            <a:rect l="l" t="t" r="r" b="b"/>
            <a:pathLst>
              <a:path w="8268334" h="5266055">
                <a:moveTo>
                  <a:pt x="0" y="0"/>
                </a:moveTo>
                <a:lnTo>
                  <a:pt x="8267989" y="0"/>
                </a:lnTo>
                <a:lnTo>
                  <a:pt x="8267989" y="5265871"/>
                </a:lnTo>
                <a:lnTo>
                  <a:pt x="0" y="5265871"/>
                </a:lnTo>
                <a:lnTo>
                  <a:pt x="0" y="0"/>
                </a:lnTo>
                <a:close/>
              </a:path>
            </a:pathLst>
          </a:custGeom>
          <a:solidFill>
            <a:srgbClr val="F08420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8489" y="4355624"/>
            <a:ext cx="5051425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475" dirty="0">
                <a:solidFill>
                  <a:srgbClr val="FFFFFF"/>
                </a:solidFill>
                <a:latin typeface="PMingLiU"/>
                <a:cs typeface="PMingLiU"/>
              </a:rPr>
              <a:t>负责静态⽹页的设计与实现</a:t>
            </a:r>
            <a:endParaRPr sz="330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8489" y="5363190"/>
            <a:ext cx="85090" cy="139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55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55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55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5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930" y="5440680"/>
            <a:ext cx="3996690" cy="1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000"/>
              </a:lnSpc>
            </a:pPr>
            <a:r>
              <a:rPr sz="2050" spc="-680" dirty="0">
                <a:solidFill>
                  <a:srgbClr val="FFFFFF"/>
                </a:solidFill>
                <a:latin typeface="PMingLiU"/>
                <a:cs typeface="PMingLiU"/>
              </a:rPr>
              <a:t>⽹    页    </a:t>
            </a:r>
            <a:r>
              <a:rPr sz="2050" spc="-525" dirty="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PMingLiU"/>
                <a:cs typeface="PMingLiU"/>
              </a:rPr>
              <a:t>原型设计  </a:t>
            </a:r>
            <a:endParaRPr sz="2050" spc="10" dirty="0">
              <a:solidFill>
                <a:srgbClr val="FFFFFF"/>
              </a:solidFill>
              <a:latin typeface="PMingLiU"/>
              <a:cs typeface="PMingLiU"/>
            </a:endParaRPr>
          </a:p>
          <a:p>
            <a:pPr marL="12700" marR="5080">
              <a:lnSpc>
                <a:spcPct val="121000"/>
              </a:lnSpc>
            </a:pPr>
            <a:r>
              <a:rPr sz="2050" spc="10" dirty="0">
                <a:solidFill>
                  <a:srgbClr val="FFFFFF"/>
                </a:solidFill>
                <a:latin typeface="PMingLiU"/>
                <a:cs typeface="PMingLiU"/>
              </a:rPr>
              <a:t>定义功能  </a:t>
            </a:r>
            <a:endParaRPr sz="2050" spc="10" dirty="0">
              <a:solidFill>
                <a:srgbClr val="FFFFFF"/>
              </a:solidFill>
              <a:latin typeface="PMingLiU"/>
              <a:cs typeface="PMingLiU"/>
            </a:endParaRPr>
          </a:p>
          <a:p>
            <a:pPr marL="12700" marR="5080">
              <a:lnSpc>
                <a:spcPct val="121000"/>
              </a:lnSpc>
            </a:pPr>
            <a:r>
              <a:rPr lang="zh-CN" sz="2050" spc="10" dirty="0">
                <a:solidFill>
                  <a:srgbClr val="FFFFFF"/>
                </a:solidFill>
                <a:latin typeface="PMingLiU"/>
                <a:cs typeface="PMingLiU"/>
              </a:rPr>
              <a:t>前后端对接</a:t>
            </a:r>
            <a:endParaRPr lang="zh-CN" sz="2050" spc="10" dirty="0">
              <a:solidFill>
                <a:srgbClr val="FFFFFF"/>
              </a:solidFill>
              <a:latin typeface="PMingLiU"/>
              <a:cs typeface="PMingLiU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1467" y="9284052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45066" y="879025"/>
            <a:ext cx="4213966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-5" dirty="0">
                <a:solidFill>
                  <a:srgbClr val="53585F"/>
                </a:solidFill>
              </a:rPr>
              <a:t>前端</a:t>
            </a:r>
            <a:r>
              <a:rPr spc="-1655" dirty="0"/>
              <a:t>小 分 队</a:t>
            </a:r>
            <a:endParaRPr spc="-1655" dirty="0"/>
          </a:p>
          <a:p>
            <a:pPr marR="3175" algn="ctr">
              <a:lnSpc>
                <a:spcPct val="100000"/>
              </a:lnSpc>
              <a:spcBef>
                <a:spcPts val="845"/>
              </a:spcBef>
            </a:pPr>
            <a:r>
              <a:rPr sz="2450" spc="20" dirty="0">
                <a:solidFill>
                  <a:srgbClr val="A6AAA9"/>
                </a:solidFill>
              </a:rPr>
              <a:t>共 </a:t>
            </a:r>
            <a:r>
              <a:rPr sz="2450" spc="-15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2450" spc="-310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spc="-1215" dirty="0">
                <a:solidFill>
                  <a:srgbClr val="A6AAA9"/>
                </a:solidFill>
              </a:rPr>
              <a:t>⼈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59490" y="652171"/>
            <a:ext cx="20066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31225" y="9530080"/>
            <a:ext cx="406781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-265" dirty="0">
                <a:solidFill>
                  <a:srgbClr val="868686"/>
                </a:solidFill>
                <a:latin typeface="PMingLiU"/>
                <a:cs typeface="PMingLiU"/>
              </a:rPr>
              <a:t>卢程、张敏华、王俊 皓、方栋</a:t>
            </a:r>
            <a:endParaRPr sz="20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69395" y="552077"/>
            <a:ext cx="580390" cy="580390"/>
          </a:xfrm>
          <a:custGeom>
            <a:avLst/>
            <a:gdLst/>
            <a:ahLst/>
            <a:cxnLst/>
            <a:rect l="l" t="t" r="r" b="b"/>
            <a:pathLst>
              <a:path w="580390" h="580390">
                <a:moveTo>
                  <a:pt x="289873" y="0"/>
                </a:moveTo>
                <a:lnTo>
                  <a:pt x="245495" y="3398"/>
                </a:lnTo>
                <a:lnTo>
                  <a:pt x="201965" y="13595"/>
                </a:lnTo>
                <a:lnTo>
                  <a:pt x="160125" y="30589"/>
                </a:lnTo>
                <a:lnTo>
                  <a:pt x="120820" y="54381"/>
                </a:lnTo>
                <a:lnTo>
                  <a:pt x="84892" y="84971"/>
                </a:lnTo>
                <a:lnTo>
                  <a:pt x="54331" y="120897"/>
                </a:lnTo>
                <a:lnTo>
                  <a:pt x="30561" y="160200"/>
                </a:lnTo>
                <a:lnTo>
                  <a:pt x="13582" y="202035"/>
                </a:lnTo>
                <a:lnTo>
                  <a:pt x="3395" y="245558"/>
                </a:lnTo>
                <a:lnTo>
                  <a:pt x="0" y="289927"/>
                </a:lnTo>
                <a:lnTo>
                  <a:pt x="3395" y="334296"/>
                </a:lnTo>
                <a:lnTo>
                  <a:pt x="13582" y="377822"/>
                </a:lnTo>
                <a:lnTo>
                  <a:pt x="30561" y="419662"/>
                </a:lnTo>
                <a:lnTo>
                  <a:pt x="54331" y="458971"/>
                </a:lnTo>
                <a:lnTo>
                  <a:pt x="84892" y="494906"/>
                </a:lnTo>
                <a:lnTo>
                  <a:pt x="120820" y="525473"/>
                </a:lnTo>
                <a:lnTo>
                  <a:pt x="160125" y="549247"/>
                </a:lnTo>
                <a:lnTo>
                  <a:pt x="201965" y="566229"/>
                </a:lnTo>
                <a:lnTo>
                  <a:pt x="245495" y="576418"/>
                </a:lnTo>
                <a:lnTo>
                  <a:pt x="289873" y="579814"/>
                </a:lnTo>
                <a:lnTo>
                  <a:pt x="334253" y="576418"/>
                </a:lnTo>
                <a:lnTo>
                  <a:pt x="377793" y="566229"/>
                </a:lnTo>
                <a:lnTo>
                  <a:pt x="419649" y="549247"/>
                </a:lnTo>
                <a:lnTo>
                  <a:pt x="458976" y="525473"/>
                </a:lnTo>
                <a:lnTo>
                  <a:pt x="494932" y="494906"/>
                </a:lnTo>
                <a:lnTo>
                  <a:pt x="525493" y="458971"/>
                </a:lnTo>
                <a:lnTo>
                  <a:pt x="549263" y="419662"/>
                </a:lnTo>
                <a:lnTo>
                  <a:pt x="566242" y="377822"/>
                </a:lnTo>
                <a:lnTo>
                  <a:pt x="576429" y="334296"/>
                </a:lnTo>
                <a:lnTo>
                  <a:pt x="579825" y="289927"/>
                </a:lnTo>
                <a:lnTo>
                  <a:pt x="576429" y="245558"/>
                </a:lnTo>
                <a:lnTo>
                  <a:pt x="566242" y="202035"/>
                </a:lnTo>
                <a:lnTo>
                  <a:pt x="549263" y="160200"/>
                </a:lnTo>
                <a:lnTo>
                  <a:pt x="525493" y="120897"/>
                </a:lnTo>
                <a:lnTo>
                  <a:pt x="494932" y="84971"/>
                </a:lnTo>
                <a:lnTo>
                  <a:pt x="458976" y="54381"/>
                </a:lnTo>
                <a:lnTo>
                  <a:pt x="419649" y="30589"/>
                </a:lnTo>
                <a:lnTo>
                  <a:pt x="377793" y="13595"/>
                </a:lnTo>
                <a:lnTo>
                  <a:pt x="334253" y="3398"/>
                </a:lnTo>
                <a:lnTo>
                  <a:pt x="289873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27030" y="3439795"/>
            <a:ext cx="9022715" cy="5266055"/>
          </a:xfrm>
          <a:custGeom>
            <a:avLst/>
            <a:gdLst/>
            <a:ahLst/>
            <a:cxnLst/>
            <a:rect l="l" t="t" r="r" b="b"/>
            <a:pathLst>
              <a:path w="8246744" h="5266055">
                <a:moveTo>
                  <a:pt x="0" y="0"/>
                </a:moveTo>
                <a:lnTo>
                  <a:pt x="8246241" y="0"/>
                </a:lnTo>
                <a:lnTo>
                  <a:pt x="8246241" y="5265871"/>
                </a:lnTo>
                <a:lnTo>
                  <a:pt x="0" y="5265871"/>
                </a:lnTo>
                <a:lnTo>
                  <a:pt x="0" y="0"/>
                </a:lnTo>
                <a:close/>
              </a:path>
            </a:pathLst>
          </a:custGeom>
          <a:solidFill>
            <a:srgbClr val="F08420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489536" y="4334681"/>
            <a:ext cx="505142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5" dirty="0">
                <a:solidFill>
                  <a:srgbClr val="FFFFFF"/>
                </a:solidFill>
                <a:latin typeface="PMingLiU"/>
                <a:cs typeface="PMingLiU"/>
              </a:rPr>
              <a:t>负责后端逻辑与数据库实现</a:t>
            </a:r>
            <a:endParaRPr sz="330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489536" y="5342248"/>
            <a:ext cx="85090" cy="1013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55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55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5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51435" y="5341620"/>
            <a:ext cx="2113280" cy="1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000"/>
              </a:lnSpc>
            </a:pPr>
            <a:r>
              <a:rPr sz="2050" spc="-210" dirty="0">
                <a:solidFill>
                  <a:srgbClr val="FFFFFF"/>
                </a:solidFill>
                <a:latin typeface="PMingLiU"/>
                <a:cs typeface="PMingLiU"/>
              </a:rPr>
              <a:t>服务器逻辑设计  </a:t>
            </a:r>
            <a:endParaRPr sz="2050" spc="-210" dirty="0">
              <a:solidFill>
                <a:srgbClr val="FFFFFF"/>
              </a:solidFill>
              <a:latin typeface="PMingLiU"/>
              <a:cs typeface="PMingLiU"/>
            </a:endParaRPr>
          </a:p>
          <a:p>
            <a:pPr marL="12700" marR="5080">
              <a:lnSpc>
                <a:spcPct val="121000"/>
              </a:lnSpc>
            </a:pPr>
            <a:r>
              <a:rPr sz="2050" spc="10" dirty="0">
                <a:solidFill>
                  <a:srgbClr val="FFFFFF"/>
                </a:solidFill>
                <a:latin typeface="PMingLiU"/>
                <a:cs typeface="PMingLiU"/>
              </a:rPr>
              <a:t>数据库设计  </a:t>
            </a:r>
            <a:endParaRPr sz="2050" spc="10" dirty="0">
              <a:solidFill>
                <a:srgbClr val="FFFFFF"/>
              </a:solidFill>
              <a:latin typeface="PMingLiU"/>
              <a:cs typeface="PMingLiU"/>
            </a:endParaRPr>
          </a:p>
          <a:p>
            <a:pPr marL="12700" marR="5080">
              <a:lnSpc>
                <a:spcPct val="121000"/>
              </a:lnSpc>
            </a:pPr>
            <a:r>
              <a:rPr sz="2050" spc="10" dirty="0">
                <a:solidFill>
                  <a:srgbClr val="FFFFFF"/>
                </a:solidFill>
                <a:latin typeface="PMingLiU"/>
                <a:cs typeface="PMingLiU"/>
              </a:rPr>
              <a:t>前后端对接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1467" y="9284052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159490" y="652171"/>
            <a:ext cx="20066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46226" y="9529927"/>
            <a:ext cx="499935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-335" dirty="0">
                <a:solidFill>
                  <a:srgbClr val="868686"/>
                </a:solidFill>
                <a:latin typeface="PMingLiU"/>
                <a:cs typeface="PMingLiU"/>
              </a:rPr>
              <a:t>何 铭 宜、刘 彩君、 </a:t>
            </a:r>
            <a:r>
              <a:rPr lang="zh-CN" altLang="en-US" sz="2050" spc="-335" dirty="0">
                <a:solidFill>
                  <a:srgbClr val="868686"/>
                </a:solidFill>
                <a:latin typeface="PMingLiU"/>
                <a:cs typeface="PMingLiU"/>
              </a:rPr>
              <a:t>林 海 钦</a:t>
            </a:r>
            <a:r>
              <a:rPr sz="2050" spc="-335" dirty="0">
                <a:solidFill>
                  <a:srgbClr val="868686"/>
                </a:solidFill>
                <a:latin typeface="PMingLiU"/>
                <a:cs typeface="PMingLiU"/>
              </a:rPr>
              <a:t>、林 楚 华</a:t>
            </a:r>
            <a:r>
              <a:rPr sz="2050" spc="10" dirty="0">
                <a:solidFill>
                  <a:srgbClr val="868686"/>
                </a:solidFill>
                <a:latin typeface="PMingLiU"/>
                <a:cs typeface="PMingLiU"/>
              </a:rPr>
              <a:t>、邓晓拂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945066" y="879025"/>
            <a:ext cx="4213966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-5" dirty="0">
                <a:solidFill>
                  <a:srgbClr val="53585F"/>
                </a:solidFill>
              </a:rPr>
              <a:t>后端</a:t>
            </a:r>
            <a:r>
              <a:rPr spc="-1655" dirty="0"/>
              <a:t>小 分 队</a:t>
            </a:r>
            <a:endParaRPr spc="-1655" dirty="0"/>
          </a:p>
          <a:p>
            <a:pPr marR="3175" algn="ctr">
              <a:lnSpc>
                <a:spcPct val="100000"/>
              </a:lnSpc>
              <a:spcBef>
                <a:spcPts val="845"/>
              </a:spcBef>
            </a:pPr>
            <a:r>
              <a:rPr sz="2450" spc="20" dirty="0">
                <a:solidFill>
                  <a:srgbClr val="A6AAA9"/>
                </a:solidFill>
              </a:rPr>
              <a:t>共 </a:t>
            </a:r>
            <a:r>
              <a:rPr sz="2450" spc="-15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5</a:t>
            </a:r>
            <a:r>
              <a:rPr sz="2450" spc="-310" dirty="0">
                <a:solidFill>
                  <a:srgbClr val="A6AAA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spc="-1215" dirty="0">
                <a:solidFill>
                  <a:srgbClr val="A6AAA9"/>
                </a:solidFill>
              </a:rPr>
              <a:t>⼈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40" y="3440430"/>
            <a:ext cx="9762490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53585F">
              <a:alpha val="601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21628" y="4168173"/>
            <a:ext cx="5260975" cy="158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300" spc="-3429" dirty="0">
                <a:solidFill>
                  <a:srgbClr val="FFFFFF"/>
                </a:solidFill>
              </a:rPr>
              <a:t>项   ⽬  </a:t>
            </a:r>
            <a:r>
              <a:rPr sz="10300" spc="5" dirty="0"/>
              <a:t>简介</a:t>
            </a:r>
            <a:endParaRPr sz="10300"/>
          </a:p>
        </p:txBody>
      </p:sp>
      <p:sp>
        <p:nvSpPr>
          <p:cNvPr id="5" name="object 5"/>
          <p:cNvSpPr txBox="1"/>
          <p:nvPr/>
        </p:nvSpPr>
        <p:spPr>
          <a:xfrm>
            <a:off x="7746226" y="7153916"/>
            <a:ext cx="4617085" cy="453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CST4854A</a:t>
            </a:r>
            <a:r>
              <a:rPr sz="2950" spc="-1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50" spc="-580" dirty="0">
                <a:solidFill>
                  <a:srgbClr val="FFFFFF"/>
                </a:solidFill>
                <a:latin typeface="PMingLiU"/>
                <a:cs typeface="PMingLiU"/>
              </a:rPr>
              <a:t>大型软件项⽬实施</a:t>
            </a:r>
            <a:endParaRPr sz="29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69395" y="552077"/>
            <a:ext cx="580390" cy="580390"/>
          </a:xfrm>
          <a:custGeom>
            <a:avLst/>
            <a:gdLst/>
            <a:ahLst/>
            <a:cxnLst/>
            <a:rect l="l" t="t" r="r" b="b"/>
            <a:pathLst>
              <a:path w="580390" h="580390">
                <a:moveTo>
                  <a:pt x="289873" y="0"/>
                </a:moveTo>
                <a:lnTo>
                  <a:pt x="245495" y="3398"/>
                </a:lnTo>
                <a:lnTo>
                  <a:pt x="201965" y="13595"/>
                </a:lnTo>
                <a:lnTo>
                  <a:pt x="160125" y="30589"/>
                </a:lnTo>
                <a:lnTo>
                  <a:pt x="120820" y="54381"/>
                </a:lnTo>
                <a:lnTo>
                  <a:pt x="84892" y="84971"/>
                </a:lnTo>
                <a:lnTo>
                  <a:pt x="54331" y="120897"/>
                </a:lnTo>
                <a:lnTo>
                  <a:pt x="30561" y="160200"/>
                </a:lnTo>
                <a:lnTo>
                  <a:pt x="13582" y="202035"/>
                </a:lnTo>
                <a:lnTo>
                  <a:pt x="3395" y="245558"/>
                </a:lnTo>
                <a:lnTo>
                  <a:pt x="0" y="289927"/>
                </a:lnTo>
                <a:lnTo>
                  <a:pt x="3395" y="334296"/>
                </a:lnTo>
                <a:lnTo>
                  <a:pt x="13582" y="377822"/>
                </a:lnTo>
                <a:lnTo>
                  <a:pt x="30561" y="419662"/>
                </a:lnTo>
                <a:lnTo>
                  <a:pt x="54331" y="458971"/>
                </a:lnTo>
                <a:lnTo>
                  <a:pt x="84892" y="494906"/>
                </a:lnTo>
                <a:lnTo>
                  <a:pt x="120820" y="525473"/>
                </a:lnTo>
                <a:lnTo>
                  <a:pt x="160125" y="549247"/>
                </a:lnTo>
                <a:lnTo>
                  <a:pt x="201965" y="566229"/>
                </a:lnTo>
                <a:lnTo>
                  <a:pt x="245495" y="576418"/>
                </a:lnTo>
                <a:lnTo>
                  <a:pt x="289873" y="579814"/>
                </a:lnTo>
                <a:lnTo>
                  <a:pt x="334253" y="576418"/>
                </a:lnTo>
                <a:lnTo>
                  <a:pt x="377793" y="566229"/>
                </a:lnTo>
                <a:lnTo>
                  <a:pt x="419649" y="549247"/>
                </a:lnTo>
                <a:lnTo>
                  <a:pt x="458976" y="525473"/>
                </a:lnTo>
                <a:lnTo>
                  <a:pt x="494932" y="494906"/>
                </a:lnTo>
                <a:lnTo>
                  <a:pt x="525493" y="458971"/>
                </a:lnTo>
                <a:lnTo>
                  <a:pt x="549263" y="419662"/>
                </a:lnTo>
                <a:lnTo>
                  <a:pt x="566242" y="377822"/>
                </a:lnTo>
                <a:lnTo>
                  <a:pt x="576429" y="334296"/>
                </a:lnTo>
                <a:lnTo>
                  <a:pt x="579825" y="289927"/>
                </a:lnTo>
                <a:lnTo>
                  <a:pt x="576429" y="245558"/>
                </a:lnTo>
                <a:lnTo>
                  <a:pt x="566242" y="202035"/>
                </a:lnTo>
                <a:lnTo>
                  <a:pt x="549263" y="160200"/>
                </a:lnTo>
                <a:lnTo>
                  <a:pt x="525493" y="120897"/>
                </a:lnTo>
                <a:lnTo>
                  <a:pt x="494932" y="84971"/>
                </a:lnTo>
                <a:lnTo>
                  <a:pt x="458976" y="54381"/>
                </a:lnTo>
                <a:lnTo>
                  <a:pt x="419649" y="30589"/>
                </a:lnTo>
                <a:lnTo>
                  <a:pt x="377793" y="13595"/>
                </a:lnTo>
                <a:lnTo>
                  <a:pt x="334253" y="3398"/>
                </a:lnTo>
                <a:lnTo>
                  <a:pt x="289873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159490" y="652171"/>
            <a:ext cx="20066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21467" y="9284052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528505" y="3350683"/>
            <a:ext cx="9256262" cy="54134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84575" y="10328823"/>
            <a:ext cx="419925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Click</a:t>
            </a:r>
            <a:r>
              <a:rPr sz="2850" spc="-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5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Here </a:t>
            </a:r>
            <a:r>
              <a:rPr sz="28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5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Add </a:t>
            </a:r>
            <a:r>
              <a:rPr sz="285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Your </a:t>
            </a:r>
            <a:r>
              <a:rPr sz="285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Title</a:t>
            </a:r>
            <a:endParaRPr sz="28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1910" y="3349625"/>
            <a:ext cx="8651240" cy="6491605"/>
          </a:xfrm>
          <a:prstGeom prst="rect">
            <a:avLst/>
          </a:prstGeom>
          <a:solidFill>
            <a:srgbClr val="F0842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500">
              <a:latin typeface="Times New Roman" panose="02020603050405020304"/>
              <a:cs typeface="Times New Roman" panose="02020603050405020304"/>
            </a:endParaRPr>
          </a:p>
          <a:p>
            <a:pPr marL="341630" algn="just">
              <a:lnSpc>
                <a:spcPct val="100000"/>
              </a:lnSpc>
            </a:pPr>
            <a:r>
              <a:rPr lang="zh-CN" sz="4250" spc="-825" dirty="0">
                <a:solidFill>
                  <a:srgbClr val="FFFFFF"/>
                </a:solidFill>
                <a:latin typeface="PMingLiU"/>
                <a:cs typeface="PMingLiU"/>
              </a:rPr>
              <a:t>汕大宿舍管理系统</a:t>
            </a:r>
            <a:endParaRPr lang="zh-CN" sz="4250" spc="-825" dirty="0">
              <a:solidFill>
                <a:srgbClr val="FFFFFF"/>
              </a:solidFill>
              <a:latin typeface="PMingLiU"/>
              <a:cs typeface="PMingLiU"/>
            </a:endParaRPr>
          </a:p>
          <a:p>
            <a:pPr marL="341630" marR="336550" algn="just">
              <a:lnSpc>
                <a:spcPct val="141000"/>
              </a:lnSpc>
              <a:spcBef>
                <a:spcPts val="1920"/>
              </a:spcBef>
            </a:pPr>
            <a:r>
              <a:rPr lang="zh-CN" sz="2450" dirty="0">
                <a:solidFill>
                  <a:srgbClr val="FFFFFF"/>
                </a:solidFill>
              </a:rPr>
              <a:t>分为</a:t>
            </a:r>
            <a:r>
              <a:rPr sz="2450" dirty="0">
                <a:solidFill>
                  <a:srgbClr val="FFFFFF"/>
                </a:solidFill>
              </a:rPr>
              <a:t>两种模式：</a:t>
            </a:r>
            <a:endParaRPr sz="2450" dirty="0">
              <a:solidFill>
                <a:srgbClr val="FFFFFF"/>
              </a:solidFill>
            </a:endParaRPr>
          </a:p>
          <a:p>
            <a:pPr marL="341630" marR="336550" algn="just">
              <a:lnSpc>
                <a:spcPct val="141000"/>
              </a:lnSpc>
              <a:spcBef>
                <a:spcPts val="1920"/>
              </a:spcBef>
            </a:pPr>
            <a:r>
              <a:rPr sz="2450" dirty="0">
                <a:solidFill>
                  <a:srgbClr val="FF0000"/>
                </a:solidFill>
              </a:rPr>
              <a:t>宿生模式：</a:t>
            </a:r>
            <a:r>
              <a:rPr sz="2450" dirty="0">
                <a:solidFill>
                  <a:srgbClr val="FFFFFF"/>
                </a:solidFill>
              </a:rPr>
              <a:t>宿舍信息登记（入、换、退宿、假期留校申请）、宿舍设施维修管理、生活缴费、宿舍资源申请（钥匙、空调遥控器）</a:t>
            </a:r>
            <a:r>
              <a:rPr lang="zh-CN" sz="2450" dirty="0">
                <a:solidFill>
                  <a:srgbClr val="FFFFFF"/>
                </a:solidFill>
              </a:rPr>
              <a:t>研讨室申请</a:t>
            </a:r>
            <a:r>
              <a:rPr sz="2450" dirty="0">
                <a:solidFill>
                  <a:srgbClr val="FFFFFF"/>
                </a:solidFill>
              </a:rPr>
              <a:t>、社区活动申请、共享书屋</a:t>
            </a:r>
            <a:endParaRPr sz="2450" dirty="0">
              <a:solidFill>
                <a:srgbClr val="FFFFFF"/>
              </a:solidFill>
            </a:endParaRPr>
          </a:p>
          <a:p>
            <a:pPr marL="341630" marR="336550" algn="just">
              <a:lnSpc>
                <a:spcPct val="141000"/>
              </a:lnSpc>
              <a:spcBef>
                <a:spcPts val="1920"/>
              </a:spcBef>
            </a:pPr>
            <a:r>
              <a:rPr sz="2450" dirty="0">
                <a:solidFill>
                  <a:srgbClr val="FF0000"/>
                </a:solidFill>
              </a:rPr>
              <a:t>管理员模式：</a:t>
            </a:r>
            <a:r>
              <a:rPr sz="2450" dirty="0">
                <a:solidFill>
                  <a:srgbClr val="FFFFFF"/>
                </a:solidFill>
              </a:rPr>
              <a:t>处理宿舍信息登记（入、换、退宿、假期留校申请）、处理宿舍设施维修申请、处理宿舍资源申请（钥匙、空调遥控器）、</a:t>
            </a:r>
            <a:r>
              <a:rPr lang="zh-CN" sz="2450" dirty="0">
                <a:solidFill>
                  <a:srgbClr val="FFFFFF"/>
                </a:solidFill>
              </a:rPr>
              <a:t>处理研讨室申请、</a:t>
            </a:r>
            <a:r>
              <a:rPr sz="2450" dirty="0">
                <a:solidFill>
                  <a:srgbClr val="FFFFFF"/>
                </a:solidFill>
              </a:rPr>
              <a:t>处理社区活动申请、处理共享书屋申请、搜索宿生信息</a:t>
            </a:r>
            <a:endParaRPr sz="2450" dirty="0">
              <a:solidFill>
                <a:srgbClr val="FFFFFF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45066" y="879025"/>
            <a:ext cx="4213966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pc="-1325" dirty="0">
                <a:solidFill>
                  <a:srgbClr val="53585F"/>
                </a:solidFill>
              </a:rPr>
              <a:t>项目简介</a:t>
            </a:r>
            <a:endParaRPr lang="zh-CN" spc="-1325" dirty="0"/>
          </a:p>
          <a:p>
            <a:pPr algn="ctr">
              <a:lnSpc>
                <a:spcPct val="100000"/>
              </a:lnSpc>
              <a:spcBef>
                <a:spcPts val="845"/>
              </a:spcBef>
            </a:pPr>
            <a:endParaRPr sz="24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59490" y="652171"/>
            <a:ext cx="20066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9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1467" y="2829903"/>
            <a:ext cx="17452340" cy="0"/>
          </a:xfrm>
          <a:custGeom>
            <a:avLst/>
            <a:gdLst/>
            <a:ahLst/>
            <a:cxnLst/>
            <a:rect l="l" t="t" r="r" b="b"/>
            <a:pathLst>
              <a:path w="17452340">
                <a:moveTo>
                  <a:pt x="0" y="0"/>
                </a:moveTo>
                <a:lnTo>
                  <a:pt x="17451929" y="0"/>
                </a:lnTo>
              </a:path>
            </a:pathLst>
          </a:custGeom>
          <a:ln w="31412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52050" y="3811402"/>
            <a:ext cx="3084830" cy="3089910"/>
          </a:xfrm>
          <a:custGeom>
            <a:avLst/>
            <a:gdLst/>
            <a:ahLst/>
            <a:cxnLst/>
            <a:rect l="l" t="t" r="r" b="b"/>
            <a:pathLst>
              <a:path w="3084830" h="3089909">
                <a:moveTo>
                  <a:pt x="0" y="0"/>
                </a:moveTo>
                <a:lnTo>
                  <a:pt x="0" y="3089570"/>
                </a:lnTo>
                <a:lnTo>
                  <a:pt x="3084303" y="3089570"/>
                </a:lnTo>
                <a:lnTo>
                  <a:pt x="3084303" y="2918110"/>
                </a:lnTo>
                <a:lnTo>
                  <a:pt x="3081225" y="2869286"/>
                </a:lnTo>
                <a:lnTo>
                  <a:pt x="3077378" y="2820508"/>
                </a:lnTo>
                <a:lnTo>
                  <a:pt x="3072763" y="2771785"/>
                </a:lnTo>
                <a:lnTo>
                  <a:pt x="3067380" y="2723127"/>
                </a:lnTo>
                <a:lnTo>
                  <a:pt x="3061228" y="2674543"/>
                </a:lnTo>
                <a:lnTo>
                  <a:pt x="3054308" y="2626044"/>
                </a:lnTo>
                <a:lnTo>
                  <a:pt x="3046619" y="2577639"/>
                </a:lnTo>
                <a:lnTo>
                  <a:pt x="3038162" y="2529337"/>
                </a:lnTo>
                <a:lnTo>
                  <a:pt x="3028936" y="2481150"/>
                </a:lnTo>
                <a:lnTo>
                  <a:pt x="3018942" y="2433087"/>
                </a:lnTo>
                <a:lnTo>
                  <a:pt x="3008179" y="2385157"/>
                </a:lnTo>
                <a:lnTo>
                  <a:pt x="2996647" y="2337370"/>
                </a:lnTo>
                <a:lnTo>
                  <a:pt x="2984346" y="2289736"/>
                </a:lnTo>
                <a:lnTo>
                  <a:pt x="2971277" y="2242266"/>
                </a:lnTo>
                <a:lnTo>
                  <a:pt x="2957439" y="2194968"/>
                </a:lnTo>
                <a:lnTo>
                  <a:pt x="2942832" y="2147853"/>
                </a:lnTo>
                <a:lnTo>
                  <a:pt x="2927456" y="2100930"/>
                </a:lnTo>
                <a:lnTo>
                  <a:pt x="2911311" y="2054209"/>
                </a:lnTo>
                <a:lnTo>
                  <a:pt x="2894397" y="2007701"/>
                </a:lnTo>
                <a:lnTo>
                  <a:pt x="2876714" y="1961414"/>
                </a:lnTo>
                <a:lnTo>
                  <a:pt x="2858262" y="1915359"/>
                </a:lnTo>
                <a:lnTo>
                  <a:pt x="2839040" y="1869546"/>
                </a:lnTo>
                <a:lnTo>
                  <a:pt x="2819050" y="1823984"/>
                </a:lnTo>
                <a:lnTo>
                  <a:pt x="2798290" y="1778683"/>
                </a:lnTo>
                <a:lnTo>
                  <a:pt x="2776760" y="1733653"/>
                </a:lnTo>
                <a:lnTo>
                  <a:pt x="2754462" y="1688904"/>
                </a:lnTo>
                <a:lnTo>
                  <a:pt x="2731394" y="1644445"/>
                </a:lnTo>
                <a:lnTo>
                  <a:pt x="2707556" y="1600287"/>
                </a:lnTo>
                <a:lnTo>
                  <a:pt x="2682949" y="1556439"/>
                </a:lnTo>
                <a:lnTo>
                  <a:pt x="2657572" y="1512911"/>
                </a:lnTo>
                <a:lnTo>
                  <a:pt x="2631426" y="1469714"/>
                </a:lnTo>
                <a:lnTo>
                  <a:pt x="2604510" y="1426855"/>
                </a:lnTo>
                <a:lnTo>
                  <a:pt x="2576824" y="1384347"/>
                </a:lnTo>
                <a:lnTo>
                  <a:pt x="2548369" y="1342198"/>
                </a:lnTo>
                <a:lnTo>
                  <a:pt x="2519144" y="1300417"/>
                </a:lnTo>
                <a:lnTo>
                  <a:pt x="2489148" y="1259016"/>
                </a:lnTo>
                <a:lnTo>
                  <a:pt x="2458383" y="1218004"/>
                </a:lnTo>
                <a:lnTo>
                  <a:pt x="2426848" y="1177391"/>
                </a:lnTo>
                <a:lnTo>
                  <a:pt x="2394543" y="1137185"/>
                </a:lnTo>
                <a:lnTo>
                  <a:pt x="2361468" y="1097399"/>
                </a:lnTo>
                <a:lnTo>
                  <a:pt x="2327623" y="1058040"/>
                </a:lnTo>
                <a:lnTo>
                  <a:pt x="2293008" y="1019119"/>
                </a:lnTo>
                <a:lnTo>
                  <a:pt x="2257622" y="980646"/>
                </a:lnTo>
                <a:lnTo>
                  <a:pt x="2221466" y="942630"/>
                </a:lnTo>
                <a:lnTo>
                  <a:pt x="2184540" y="905082"/>
                </a:lnTo>
                <a:lnTo>
                  <a:pt x="2147369" y="868521"/>
                </a:lnTo>
                <a:lnTo>
                  <a:pt x="2109740" y="832714"/>
                </a:lnTo>
                <a:lnTo>
                  <a:pt x="2071663" y="797661"/>
                </a:lnTo>
                <a:lnTo>
                  <a:pt x="2033146" y="763361"/>
                </a:lnTo>
                <a:lnTo>
                  <a:pt x="1994200" y="729814"/>
                </a:lnTo>
                <a:lnTo>
                  <a:pt x="1954834" y="697021"/>
                </a:lnTo>
                <a:lnTo>
                  <a:pt x="1915058" y="664982"/>
                </a:lnTo>
                <a:lnTo>
                  <a:pt x="1874881" y="633697"/>
                </a:lnTo>
                <a:lnTo>
                  <a:pt x="1834312" y="603165"/>
                </a:lnTo>
                <a:lnTo>
                  <a:pt x="1793361" y="573386"/>
                </a:lnTo>
                <a:lnTo>
                  <a:pt x="1752038" y="544362"/>
                </a:lnTo>
                <a:lnTo>
                  <a:pt x="1710353" y="516091"/>
                </a:lnTo>
                <a:lnTo>
                  <a:pt x="1668314" y="488573"/>
                </a:lnTo>
                <a:lnTo>
                  <a:pt x="1625931" y="461810"/>
                </a:lnTo>
                <a:lnTo>
                  <a:pt x="1583214" y="435800"/>
                </a:lnTo>
                <a:lnTo>
                  <a:pt x="1540173" y="410544"/>
                </a:lnTo>
                <a:lnTo>
                  <a:pt x="1496816" y="386041"/>
                </a:lnTo>
                <a:lnTo>
                  <a:pt x="1453153" y="362293"/>
                </a:lnTo>
                <a:lnTo>
                  <a:pt x="1409195" y="339298"/>
                </a:lnTo>
                <a:lnTo>
                  <a:pt x="1364950" y="317056"/>
                </a:lnTo>
                <a:lnTo>
                  <a:pt x="1320428" y="295569"/>
                </a:lnTo>
                <a:lnTo>
                  <a:pt x="1275638" y="274835"/>
                </a:lnTo>
                <a:lnTo>
                  <a:pt x="1230590" y="254855"/>
                </a:lnTo>
                <a:lnTo>
                  <a:pt x="1185294" y="235629"/>
                </a:lnTo>
                <a:lnTo>
                  <a:pt x="1139759" y="217157"/>
                </a:lnTo>
                <a:lnTo>
                  <a:pt x="1093994" y="199439"/>
                </a:lnTo>
                <a:lnTo>
                  <a:pt x="1048010" y="182474"/>
                </a:lnTo>
                <a:lnTo>
                  <a:pt x="1001815" y="166263"/>
                </a:lnTo>
                <a:lnTo>
                  <a:pt x="955419" y="150806"/>
                </a:lnTo>
                <a:lnTo>
                  <a:pt x="908832" y="136103"/>
                </a:lnTo>
                <a:lnTo>
                  <a:pt x="862064" y="122154"/>
                </a:lnTo>
                <a:lnTo>
                  <a:pt x="815123" y="108959"/>
                </a:lnTo>
                <a:lnTo>
                  <a:pt x="768019" y="96518"/>
                </a:lnTo>
                <a:lnTo>
                  <a:pt x="720762" y="84831"/>
                </a:lnTo>
                <a:lnTo>
                  <a:pt x="673361" y="73897"/>
                </a:lnTo>
                <a:lnTo>
                  <a:pt x="625826" y="63718"/>
                </a:lnTo>
                <a:lnTo>
                  <a:pt x="578167" y="54292"/>
                </a:lnTo>
                <a:lnTo>
                  <a:pt x="530392" y="45621"/>
                </a:lnTo>
                <a:lnTo>
                  <a:pt x="482512" y="37703"/>
                </a:lnTo>
                <a:lnTo>
                  <a:pt x="434536" y="30540"/>
                </a:lnTo>
                <a:lnTo>
                  <a:pt x="386473" y="24130"/>
                </a:lnTo>
                <a:lnTo>
                  <a:pt x="338333" y="18475"/>
                </a:lnTo>
                <a:lnTo>
                  <a:pt x="290126" y="13573"/>
                </a:lnTo>
                <a:lnTo>
                  <a:pt x="241861" y="9426"/>
                </a:lnTo>
                <a:lnTo>
                  <a:pt x="193547" y="6032"/>
                </a:lnTo>
                <a:lnTo>
                  <a:pt x="145195" y="3393"/>
                </a:lnTo>
                <a:lnTo>
                  <a:pt x="96813" y="1508"/>
                </a:lnTo>
                <a:lnTo>
                  <a:pt x="48411" y="377"/>
                </a:lnTo>
                <a:lnTo>
                  <a:pt x="0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2050" y="6900973"/>
            <a:ext cx="3084830" cy="3089910"/>
          </a:xfrm>
          <a:custGeom>
            <a:avLst/>
            <a:gdLst/>
            <a:ahLst/>
            <a:cxnLst/>
            <a:rect l="l" t="t" r="r" b="b"/>
            <a:pathLst>
              <a:path w="3084830" h="3089909">
                <a:moveTo>
                  <a:pt x="3084303" y="0"/>
                </a:moveTo>
                <a:lnTo>
                  <a:pt x="0" y="0"/>
                </a:lnTo>
                <a:lnTo>
                  <a:pt x="0" y="3089560"/>
                </a:lnTo>
                <a:lnTo>
                  <a:pt x="48411" y="3089183"/>
                </a:lnTo>
                <a:lnTo>
                  <a:pt x="96813" y="3088052"/>
                </a:lnTo>
                <a:lnTo>
                  <a:pt x="145195" y="3086166"/>
                </a:lnTo>
                <a:lnTo>
                  <a:pt x="193547" y="3083527"/>
                </a:lnTo>
                <a:lnTo>
                  <a:pt x="241861" y="3080134"/>
                </a:lnTo>
                <a:lnTo>
                  <a:pt x="290126" y="3075986"/>
                </a:lnTo>
                <a:lnTo>
                  <a:pt x="338333" y="3071085"/>
                </a:lnTo>
                <a:lnTo>
                  <a:pt x="386473" y="3065429"/>
                </a:lnTo>
                <a:lnTo>
                  <a:pt x="434536" y="3059020"/>
                </a:lnTo>
                <a:lnTo>
                  <a:pt x="482512" y="3051856"/>
                </a:lnTo>
                <a:lnTo>
                  <a:pt x="530392" y="3043939"/>
                </a:lnTo>
                <a:lnTo>
                  <a:pt x="578167" y="3035267"/>
                </a:lnTo>
                <a:lnTo>
                  <a:pt x="625826" y="3025842"/>
                </a:lnTo>
                <a:lnTo>
                  <a:pt x="673361" y="3015662"/>
                </a:lnTo>
                <a:lnTo>
                  <a:pt x="720762" y="3004729"/>
                </a:lnTo>
                <a:lnTo>
                  <a:pt x="768019" y="2993042"/>
                </a:lnTo>
                <a:lnTo>
                  <a:pt x="815123" y="2980601"/>
                </a:lnTo>
                <a:lnTo>
                  <a:pt x="862064" y="2967405"/>
                </a:lnTo>
                <a:lnTo>
                  <a:pt x="908832" y="2953457"/>
                </a:lnTo>
                <a:lnTo>
                  <a:pt x="955419" y="2938754"/>
                </a:lnTo>
                <a:lnTo>
                  <a:pt x="1001815" y="2923297"/>
                </a:lnTo>
                <a:lnTo>
                  <a:pt x="1048010" y="2907086"/>
                </a:lnTo>
                <a:lnTo>
                  <a:pt x="1093994" y="2890122"/>
                </a:lnTo>
                <a:lnTo>
                  <a:pt x="1139759" y="2872404"/>
                </a:lnTo>
                <a:lnTo>
                  <a:pt x="1185294" y="2853932"/>
                </a:lnTo>
                <a:lnTo>
                  <a:pt x="1230590" y="2834706"/>
                </a:lnTo>
                <a:lnTo>
                  <a:pt x="1275638" y="2814726"/>
                </a:lnTo>
                <a:lnTo>
                  <a:pt x="1320428" y="2793992"/>
                </a:lnTo>
                <a:lnTo>
                  <a:pt x="1364950" y="2772505"/>
                </a:lnTo>
                <a:lnTo>
                  <a:pt x="1409195" y="2750264"/>
                </a:lnTo>
                <a:lnTo>
                  <a:pt x="1453153" y="2727270"/>
                </a:lnTo>
                <a:lnTo>
                  <a:pt x="1496816" y="2703521"/>
                </a:lnTo>
                <a:lnTo>
                  <a:pt x="1540173" y="2679019"/>
                </a:lnTo>
                <a:lnTo>
                  <a:pt x="1583214" y="2653763"/>
                </a:lnTo>
                <a:lnTo>
                  <a:pt x="1625931" y="2627753"/>
                </a:lnTo>
                <a:lnTo>
                  <a:pt x="1668314" y="2600990"/>
                </a:lnTo>
                <a:lnTo>
                  <a:pt x="1710353" y="2573473"/>
                </a:lnTo>
                <a:lnTo>
                  <a:pt x="1752038" y="2545203"/>
                </a:lnTo>
                <a:lnTo>
                  <a:pt x="1793361" y="2516178"/>
                </a:lnTo>
                <a:lnTo>
                  <a:pt x="1834312" y="2486400"/>
                </a:lnTo>
                <a:lnTo>
                  <a:pt x="1874881" y="2455869"/>
                </a:lnTo>
                <a:lnTo>
                  <a:pt x="1915058" y="2424584"/>
                </a:lnTo>
                <a:lnTo>
                  <a:pt x="1954834" y="2392545"/>
                </a:lnTo>
                <a:lnTo>
                  <a:pt x="1994200" y="2359753"/>
                </a:lnTo>
                <a:lnTo>
                  <a:pt x="2033146" y="2326207"/>
                </a:lnTo>
                <a:lnTo>
                  <a:pt x="2071663" y="2291907"/>
                </a:lnTo>
                <a:lnTo>
                  <a:pt x="2109740" y="2256855"/>
                </a:lnTo>
                <a:lnTo>
                  <a:pt x="2147369" y="2221048"/>
                </a:lnTo>
                <a:lnTo>
                  <a:pt x="2184540" y="2184488"/>
                </a:lnTo>
                <a:lnTo>
                  <a:pt x="2221466" y="2146939"/>
                </a:lnTo>
                <a:lnTo>
                  <a:pt x="2257622" y="2108923"/>
                </a:lnTo>
                <a:lnTo>
                  <a:pt x="2293008" y="2070449"/>
                </a:lnTo>
                <a:lnTo>
                  <a:pt x="2327623" y="2031528"/>
                </a:lnTo>
                <a:lnTo>
                  <a:pt x="2361468" y="1992168"/>
                </a:lnTo>
                <a:lnTo>
                  <a:pt x="2394543" y="1952381"/>
                </a:lnTo>
                <a:lnTo>
                  <a:pt x="2426848" y="1912175"/>
                </a:lnTo>
                <a:lnTo>
                  <a:pt x="2458383" y="1871561"/>
                </a:lnTo>
                <a:lnTo>
                  <a:pt x="2489148" y="1830548"/>
                </a:lnTo>
                <a:lnTo>
                  <a:pt x="2519144" y="1789147"/>
                </a:lnTo>
                <a:lnTo>
                  <a:pt x="2548369" y="1747366"/>
                </a:lnTo>
                <a:lnTo>
                  <a:pt x="2576824" y="1705217"/>
                </a:lnTo>
                <a:lnTo>
                  <a:pt x="2604510" y="1662708"/>
                </a:lnTo>
                <a:lnTo>
                  <a:pt x="2631426" y="1619849"/>
                </a:lnTo>
                <a:lnTo>
                  <a:pt x="2657572" y="1576651"/>
                </a:lnTo>
                <a:lnTo>
                  <a:pt x="2682949" y="1533123"/>
                </a:lnTo>
                <a:lnTo>
                  <a:pt x="2707556" y="1489275"/>
                </a:lnTo>
                <a:lnTo>
                  <a:pt x="2731394" y="1445117"/>
                </a:lnTo>
                <a:lnTo>
                  <a:pt x="2754462" y="1400658"/>
                </a:lnTo>
                <a:lnTo>
                  <a:pt x="2776760" y="1355909"/>
                </a:lnTo>
                <a:lnTo>
                  <a:pt x="2798290" y="1310878"/>
                </a:lnTo>
                <a:lnTo>
                  <a:pt x="2819050" y="1265577"/>
                </a:lnTo>
                <a:lnTo>
                  <a:pt x="2839040" y="1220015"/>
                </a:lnTo>
                <a:lnTo>
                  <a:pt x="2858262" y="1174201"/>
                </a:lnTo>
                <a:lnTo>
                  <a:pt x="2876714" y="1128146"/>
                </a:lnTo>
                <a:lnTo>
                  <a:pt x="2894397" y="1081860"/>
                </a:lnTo>
                <a:lnTo>
                  <a:pt x="2911311" y="1035351"/>
                </a:lnTo>
                <a:lnTo>
                  <a:pt x="2927456" y="988630"/>
                </a:lnTo>
                <a:lnTo>
                  <a:pt x="2942832" y="941707"/>
                </a:lnTo>
                <a:lnTo>
                  <a:pt x="2957439" y="894592"/>
                </a:lnTo>
                <a:lnTo>
                  <a:pt x="2971277" y="847294"/>
                </a:lnTo>
                <a:lnTo>
                  <a:pt x="2984346" y="799823"/>
                </a:lnTo>
                <a:lnTo>
                  <a:pt x="2996647" y="752190"/>
                </a:lnTo>
                <a:lnTo>
                  <a:pt x="3008179" y="704403"/>
                </a:lnTo>
                <a:lnTo>
                  <a:pt x="3018942" y="656473"/>
                </a:lnTo>
                <a:lnTo>
                  <a:pt x="3028936" y="608409"/>
                </a:lnTo>
                <a:lnTo>
                  <a:pt x="3038162" y="560222"/>
                </a:lnTo>
                <a:lnTo>
                  <a:pt x="3046619" y="511921"/>
                </a:lnTo>
                <a:lnTo>
                  <a:pt x="3054308" y="463516"/>
                </a:lnTo>
                <a:lnTo>
                  <a:pt x="3061228" y="415016"/>
                </a:lnTo>
                <a:lnTo>
                  <a:pt x="3067380" y="366433"/>
                </a:lnTo>
                <a:lnTo>
                  <a:pt x="3072763" y="317774"/>
                </a:lnTo>
                <a:lnTo>
                  <a:pt x="3077378" y="269051"/>
                </a:lnTo>
                <a:lnTo>
                  <a:pt x="3081225" y="220273"/>
                </a:lnTo>
                <a:lnTo>
                  <a:pt x="3084303" y="171450"/>
                </a:lnTo>
                <a:lnTo>
                  <a:pt x="3084303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67714" y="3811402"/>
            <a:ext cx="3084830" cy="3089910"/>
          </a:xfrm>
          <a:custGeom>
            <a:avLst/>
            <a:gdLst/>
            <a:ahLst/>
            <a:cxnLst/>
            <a:rect l="l" t="t" r="r" b="b"/>
            <a:pathLst>
              <a:path w="3084829" h="3089909">
                <a:moveTo>
                  <a:pt x="3084335" y="0"/>
                </a:moveTo>
                <a:lnTo>
                  <a:pt x="3035925" y="377"/>
                </a:lnTo>
                <a:lnTo>
                  <a:pt x="2987526" y="1508"/>
                </a:lnTo>
                <a:lnTo>
                  <a:pt x="2939146" y="3393"/>
                </a:lnTo>
                <a:lnTo>
                  <a:pt x="2890796" y="6032"/>
                </a:lnTo>
                <a:lnTo>
                  <a:pt x="2842484" y="9426"/>
                </a:lnTo>
                <a:lnTo>
                  <a:pt x="2794221" y="13573"/>
                </a:lnTo>
                <a:lnTo>
                  <a:pt x="2746016" y="18475"/>
                </a:lnTo>
                <a:lnTo>
                  <a:pt x="2697877" y="24130"/>
                </a:lnTo>
                <a:lnTo>
                  <a:pt x="2649816" y="30540"/>
                </a:lnTo>
                <a:lnTo>
                  <a:pt x="2601841" y="37703"/>
                </a:lnTo>
                <a:lnTo>
                  <a:pt x="2553962" y="45621"/>
                </a:lnTo>
                <a:lnTo>
                  <a:pt x="2506189" y="54292"/>
                </a:lnTo>
                <a:lnTo>
                  <a:pt x="2458530" y="63718"/>
                </a:lnTo>
                <a:lnTo>
                  <a:pt x="2410997" y="73897"/>
                </a:lnTo>
                <a:lnTo>
                  <a:pt x="2363597" y="84831"/>
                </a:lnTo>
                <a:lnTo>
                  <a:pt x="2316341" y="96518"/>
                </a:lnTo>
                <a:lnTo>
                  <a:pt x="2269238" y="108959"/>
                </a:lnTo>
                <a:lnTo>
                  <a:pt x="2222297" y="122154"/>
                </a:lnTo>
                <a:lnTo>
                  <a:pt x="2175529" y="136103"/>
                </a:lnTo>
                <a:lnTo>
                  <a:pt x="2128943" y="150806"/>
                </a:lnTo>
                <a:lnTo>
                  <a:pt x="2082548" y="166263"/>
                </a:lnTo>
                <a:lnTo>
                  <a:pt x="2036353" y="182474"/>
                </a:lnTo>
                <a:lnTo>
                  <a:pt x="1990369" y="199439"/>
                </a:lnTo>
                <a:lnTo>
                  <a:pt x="1944605" y="217157"/>
                </a:lnTo>
                <a:lnTo>
                  <a:pt x="1899071" y="235629"/>
                </a:lnTo>
                <a:lnTo>
                  <a:pt x="1853775" y="254855"/>
                </a:lnTo>
                <a:lnTo>
                  <a:pt x="1808728" y="274835"/>
                </a:lnTo>
                <a:lnTo>
                  <a:pt x="1763939" y="295569"/>
                </a:lnTo>
                <a:lnTo>
                  <a:pt x="1719417" y="317056"/>
                </a:lnTo>
                <a:lnTo>
                  <a:pt x="1675172" y="339298"/>
                </a:lnTo>
                <a:lnTo>
                  <a:pt x="1631214" y="362293"/>
                </a:lnTo>
                <a:lnTo>
                  <a:pt x="1587552" y="386041"/>
                </a:lnTo>
                <a:lnTo>
                  <a:pt x="1544196" y="410544"/>
                </a:lnTo>
                <a:lnTo>
                  <a:pt x="1501155" y="435800"/>
                </a:lnTo>
                <a:lnTo>
                  <a:pt x="1458439" y="461810"/>
                </a:lnTo>
                <a:lnTo>
                  <a:pt x="1416057" y="488573"/>
                </a:lnTo>
                <a:lnTo>
                  <a:pt x="1374019" y="516091"/>
                </a:lnTo>
                <a:lnTo>
                  <a:pt x="1332334" y="544362"/>
                </a:lnTo>
                <a:lnTo>
                  <a:pt x="1291012" y="573386"/>
                </a:lnTo>
                <a:lnTo>
                  <a:pt x="1250062" y="603165"/>
                </a:lnTo>
                <a:lnTo>
                  <a:pt x="1209495" y="633697"/>
                </a:lnTo>
                <a:lnTo>
                  <a:pt x="1169318" y="664982"/>
                </a:lnTo>
                <a:lnTo>
                  <a:pt x="1129543" y="697021"/>
                </a:lnTo>
                <a:lnTo>
                  <a:pt x="1090178" y="729814"/>
                </a:lnTo>
                <a:lnTo>
                  <a:pt x="1051234" y="763361"/>
                </a:lnTo>
                <a:lnTo>
                  <a:pt x="1012719" y="797661"/>
                </a:lnTo>
                <a:lnTo>
                  <a:pt x="974643" y="832714"/>
                </a:lnTo>
                <a:lnTo>
                  <a:pt x="937016" y="868521"/>
                </a:lnTo>
                <a:lnTo>
                  <a:pt x="899846" y="905082"/>
                </a:lnTo>
                <a:lnTo>
                  <a:pt x="862920" y="942630"/>
                </a:lnTo>
                <a:lnTo>
                  <a:pt x="826764" y="980646"/>
                </a:lnTo>
                <a:lnTo>
                  <a:pt x="791379" y="1019119"/>
                </a:lnTo>
                <a:lnTo>
                  <a:pt x="756763" y="1058040"/>
                </a:lnTo>
                <a:lnTo>
                  <a:pt x="722918" y="1097399"/>
                </a:lnTo>
                <a:lnTo>
                  <a:pt x="689842" y="1137185"/>
                </a:lnTo>
                <a:lnTo>
                  <a:pt x="657537" y="1177391"/>
                </a:lnTo>
                <a:lnTo>
                  <a:pt x="626001" y="1218004"/>
                </a:lnTo>
                <a:lnTo>
                  <a:pt x="595236" y="1259016"/>
                </a:lnTo>
                <a:lnTo>
                  <a:pt x="565240" y="1300417"/>
                </a:lnTo>
                <a:lnTo>
                  <a:pt x="536014" y="1342198"/>
                </a:lnTo>
                <a:lnTo>
                  <a:pt x="507558" y="1384347"/>
                </a:lnTo>
                <a:lnTo>
                  <a:pt x="479871" y="1426855"/>
                </a:lnTo>
                <a:lnTo>
                  <a:pt x="452954" y="1469714"/>
                </a:lnTo>
                <a:lnTo>
                  <a:pt x="426807" y="1512911"/>
                </a:lnTo>
                <a:lnTo>
                  <a:pt x="401429" y="1556439"/>
                </a:lnTo>
                <a:lnTo>
                  <a:pt x="376821" y="1600287"/>
                </a:lnTo>
                <a:lnTo>
                  <a:pt x="352982" y="1644445"/>
                </a:lnTo>
                <a:lnTo>
                  <a:pt x="329912" y="1688904"/>
                </a:lnTo>
                <a:lnTo>
                  <a:pt x="307612" y="1733653"/>
                </a:lnTo>
                <a:lnTo>
                  <a:pt x="286081" y="1778683"/>
                </a:lnTo>
                <a:lnTo>
                  <a:pt x="265320" y="1823984"/>
                </a:lnTo>
                <a:lnTo>
                  <a:pt x="245327" y="1869546"/>
                </a:lnTo>
                <a:lnTo>
                  <a:pt x="226104" y="1915359"/>
                </a:lnTo>
                <a:lnTo>
                  <a:pt x="207650" y="1961414"/>
                </a:lnTo>
                <a:lnTo>
                  <a:pt x="189965" y="2007701"/>
                </a:lnTo>
                <a:lnTo>
                  <a:pt x="173049" y="2054209"/>
                </a:lnTo>
                <a:lnTo>
                  <a:pt x="156901" y="2100930"/>
                </a:lnTo>
                <a:lnTo>
                  <a:pt x="141523" y="2147853"/>
                </a:lnTo>
                <a:lnTo>
                  <a:pt x="126914" y="2194968"/>
                </a:lnTo>
                <a:lnTo>
                  <a:pt x="113073" y="2242266"/>
                </a:lnTo>
                <a:lnTo>
                  <a:pt x="100001" y="2289736"/>
                </a:lnTo>
                <a:lnTo>
                  <a:pt x="87698" y="2337370"/>
                </a:lnTo>
                <a:lnTo>
                  <a:pt x="76163" y="2385157"/>
                </a:lnTo>
                <a:lnTo>
                  <a:pt x="65397" y="2433087"/>
                </a:lnTo>
                <a:lnTo>
                  <a:pt x="55400" y="2481150"/>
                </a:lnTo>
                <a:lnTo>
                  <a:pt x="46171" y="2529337"/>
                </a:lnTo>
                <a:lnTo>
                  <a:pt x="37710" y="2577639"/>
                </a:lnTo>
                <a:lnTo>
                  <a:pt x="30018" y="2626044"/>
                </a:lnTo>
                <a:lnTo>
                  <a:pt x="23095" y="2674543"/>
                </a:lnTo>
                <a:lnTo>
                  <a:pt x="16939" y="2723127"/>
                </a:lnTo>
                <a:lnTo>
                  <a:pt x="11552" y="2771785"/>
                </a:lnTo>
                <a:lnTo>
                  <a:pt x="6933" y="2820508"/>
                </a:lnTo>
                <a:lnTo>
                  <a:pt x="3082" y="2869286"/>
                </a:lnTo>
                <a:lnTo>
                  <a:pt x="0" y="2918110"/>
                </a:lnTo>
                <a:lnTo>
                  <a:pt x="0" y="3089570"/>
                </a:lnTo>
                <a:lnTo>
                  <a:pt x="3084335" y="3089570"/>
                </a:lnTo>
                <a:lnTo>
                  <a:pt x="3084335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67714" y="6900973"/>
            <a:ext cx="3084830" cy="3089910"/>
          </a:xfrm>
          <a:custGeom>
            <a:avLst/>
            <a:gdLst/>
            <a:ahLst/>
            <a:cxnLst/>
            <a:rect l="l" t="t" r="r" b="b"/>
            <a:pathLst>
              <a:path w="3084829" h="3089909">
                <a:moveTo>
                  <a:pt x="3084335" y="0"/>
                </a:moveTo>
                <a:lnTo>
                  <a:pt x="0" y="0"/>
                </a:lnTo>
                <a:lnTo>
                  <a:pt x="0" y="171450"/>
                </a:lnTo>
                <a:lnTo>
                  <a:pt x="3082" y="220273"/>
                </a:lnTo>
                <a:lnTo>
                  <a:pt x="6933" y="269051"/>
                </a:lnTo>
                <a:lnTo>
                  <a:pt x="11552" y="317774"/>
                </a:lnTo>
                <a:lnTo>
                  <a:pt x="16939" y="366433"/>
                </a:lnTo>
                <a:lnTo>
                  <a:pt x="23095" y="415016"/>
                </a:lnTo>
                <a:lnTo>
                  <a:pt x="30018" y="463516"/>
                </a:lnTo>
                <a:lnTo>
                  <a:pt x="37710" y="511921"/>
                </a:lnTo>
                <a:lnTo>
                  <a:pt x="46171" y="560222"/>
                </a:lnTo>
                <a:lnTo>
                  <a:pt x="55400" y="608409"/>
                </a:lnTo>
                <a:lnTo>
                  <a:pt x="65397" y="656473"/>
                </a:lnTo>
                <a:lnTo>
                  <a:pt x="76163" y="704403"/>
                </a:lnTo>
                <a:lnTo>
                  <a:pt x="87698" y="752190"/>
                </a:lnTo>
                <a:lnTo>
                  <a:pt x="100001" y="799823"/>
                </a:lnTo>
                <a:lnTo>
                  <a:pt x="113073" y="847294"/>
                </a:lnTo>
                <a:lnTo>
                  <a:pt x="126914" y="894592"/>
                </a:lnTo>
                <a:lnTo>
                  <a:pt x="141523" y="941707"/>
                </a:lnTo>
                <a:lnTo>
                  <a:pt x="156901" y="988630"/>
                </a:lnTo>
                <a:lnTo>
                  <a:pt x="173049" y="1035351"/>
                </a:lnTo>
                <a:lnTo>
                  <a:pt x="189965" y="1081860"/>
                </a:lnTo>
                <a:lnTo>
                  <a:pt x="207650" y="1128146"/>
                </a:lnTo>
                <a:lnTo>
                  <a:pt x="226104" y="1174201"/>
                </a:lnTo>
                <a:lnTo>
                  <a:pt x="245327" y="1220015"/>
                </a:lnTo>
                <a:lnTo>
                  <a:pt x="265320" y="1265577"/>
                </a:lnTo>
                <a:lnTo>
                  <a:pt x="286081" y="1310878"/>
                </a:lnTo>
                <a:lnTo>
                  <a:pt x="307612" y="1355909"/>
                </a:lnTo>
                <a:lnTo>
                  <a:pt x="329912" y="1400658"/>
                </a:lnTo>
                <a:lnTo>
                  <a:pt x="352982" y="1445117"/>
                </a:lnTo>
                <a:lnTo>
                  <a:pt x="376821" y="1489275"/>
                </a:lnTo>
                <a:lnTo>
                  <a:pt x="401429" y="1533123"/>
                </a:lnTo>
                <a:lnTo>
                  <a:pt x="426807" y="1576651"/>
                </a:lnTo>
                <a:lnTo>
                  <a:pt x="452954" y="1619849"/>
                </a:lnTo>
                <a:lnTo>
                  <a:pt x="479871" y="1662708"/>
                </a:lnTo>
                <a:lnTo>
                  <a:pt x="507558" y="1705217"/>
                </a:lnTo>
                <a:lnTo>
                  <a:pt x="536014" y="1747366"/>
                </a:lnTo>
                <a:lnTo>
                  <a:pt x="565240" y="1789147"/>
                </a:lnTo>
                <a:lnTo>
                  <a:pt x="595236" y="1830548"/>
                </a:lnTo>
                <a:lnTo>
                  <a:pt x="626001" y="1871561"/>
                </a:lnTo>
                <a:lnTo>
                  <a:pt x="657537" y="1912175"/>
                </a:lnTo>
                <a:lnTo>
                  <a:pt x="689842" y="1952381"/>
                </a:lnTo>
                <a:lnTo>
                  <a:pt x="722918" y="1992168"/>
                </a:lnTo>
                <a:lnTo>
                  <a:pt x="756763" y="2031528"/>
                </a:lnTo>
                <a:lnTo>
                  <a:pt x="791379" y="2070449"/>
                </a:lnTo>
                <a:lnTo>
                  <a:pt x="826764" y="2108923"/>
                </a:lnTo>
                <a:lnTo>
                  <a:pt x="862920" y="2146939"/>
                </a:lnTo>
                <a:lnTo>
                  <a:pt x="899846" y="2184488"/>
                </a:lnTo>
                <a:lnTo>
                  <a:pt x="937016" y="2221048"/>
                </a:lnTo>
                <a:lnTo>
                  <a:pt x="974643" y="2256855"/>
                </a:lnTo>
                <a:lnTo>
                  <a:pt x="1012719" y="2291907"/>
                </a:lnTo>
                <a:lnTo>
                  <a:pt x="1051234" y="2326207"/>
                </a:lnTo>
                <a:lnTo>
                  <a:pt x="1090178" y="2359753"/>
                </a:lnTo>
                <a:lnTo>
                  <a:pt x="1129543" y="2392545"/>
                </a:lnTo>
                <a:lnTo>
                  <a:pt x="1169318" y="2424584"/>
                </a:lnTo>
                <a:lnTo>
                  <a:pt x="1209495" y="2455869"/>
                </a:lnTo>
                <a:lnTo>
                  <a:pt x="1250062" y="2486400"/>
                </a:lnTo>
                <a:lnTo>
                  <a:pt x="1291012" y="2516178"/>
                </a:lnTo>
                <a:lnTo>
                  <a:pt x="1332334" y="2545203"/>
                </a:lnTo>
                <a:lnTo>
                  <a:pt x="1374019" y="2573473"/>
                </a:lnTo>
                <a:lnTo>
                  <a:pt x="1416057" y="2600990"/>
                </a:lnTo>
                <a:lnTo>
                  <a:pt x="1458439" y="2627753"/>
                </a:lnTo>
                <a:lnTo>
                  <a:pt x="1501155" y="2653763"/>
                </a:lnTo>
                <a:lnTo>
                  <a:pt x="1544196" y="2679019"/>
                </a:lnTo>
                <a:lnTo>
                  <a:pt x="1587552" y="2703521"/>
                </a:lnTo>
                <a:lnTo>
                  <a:pt x="1631214" y="2727270"/>
                </a:lnTo>
                <a:lnTo>
                  <a:pt x="1675172" y="2750264"/>
                </a:lnTo>
                <a:lnTo>
                  <a:pt x="1719417" y="2772505"/>
                </a:lnTo>
                <a:lnTo>
                  <a:pt x="1763939" y="2793992"/>
                </a:lnTo>
                <a:lnTo>
                  <a:pt x="1808728" y="2814726"/>
                </a:lnTo>
                <a:lnTo>
                  <a:pt x="1853775" y="2834706"/>
                </a:lnTo>
                <a:lnTo>
                  <a:pt x="1899071" y="2853932"/>
                </a:lnTo>
                <a:lnTo>
                  <a:pt x="1944605" y="2872404"/>
                </a:lnTo>
                <a:lnTo>
                  <a:pt x="1990369" y="2890122"/>
                </a:lnTo>
                <a:lnTo>
                  <a:pt x="2036353" y="2907086"/>
                </a:lnTo>
                <a:lnTo>
                  <a:pt x="2082548" y="2923297"/>
                </a:lnTo>
                <a:lnTo>
                  <a:pt x="2128943" y="2938754"/>
                </a:lnTo>
                <a:lnTo>
                  <a:pt x="2175529" y="2953457"/>
                </a:lnTo>
                <a:lnTo>
                  <a:pt x="2222297" y="2967405"/>
                </a:lnTo>
                <a:lnTo>
                  <a:pt x="2269238" y="2980601"/>
                </a:lnTo>
                <a:lnTo>
                  <a:pt x="2316341" y="2993042"/>
                </a:lnTo>
                <a:lnTo>
                  <a:pt x="2363597" y="3004729"/>
                </a:lnTo>
                <a:lnTo>
                  <a:pt x="2410997" y="3015662"/>
                </a:lnTo>
                <a:lnTo>
                  <a:pt x="2458530" y="3025842"/>
                </a:lnTo>
                <a:lnTo>
                  <a:pt x="2506189" y="3035267"/>
                </a:lnTo>
                <a:lnTo>
                  <a:pt x="2553962" y="3043939"/>
                </a:lnTo>
                <a:lnTo>
                  <a:pt x="2601841" y="3051856"/>
                </a:lnTo>
                <a:lnTo>
                  <a:pt x="2649816" y="3059020"/>
                </a:lnTo>
                <a:lnTo>
                  <a:pt x="2697877" y="3065429"/>
                </a:lnTo>
                <a:lnTo>
                  <a:pt x="2746016" y="3071085"/>
                </a:lnTo>
                <a:lnTo>
                  <a:pt x="2794221" y="3075986"/>
                </a:lnTo>
                <a:lnTo>
                  <a:pt x="2842484" y="3080134"/>
                </a:lnTo>
                <a:lnTo>
                  <a:pt x="2890796" y="3083527"/>
                </a:lnTo>
                <a:lnTo>
                  <a:pt x="2939146" y="3086166"/>
                </a:lnTo>
                <a:lnTo>
                  <a:pt x="2987526" y="3088052"/>
                </a:lnTo>
                <a:lnTo>
                  <a:pt x="3035925" y="3089183"/>
                </a:lnTo>
                <a:lnTo>
                  <a:pt x="3084335" y="3089560"/>
                </a:lnTo>
                <a:lnTo>
                  <a:pt x="3084335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52050" y="5167874"/>
            <a:ext cx="567055" cy="417830"/>
          </a:xfrm>
          <a:custGeom>
            <a:avLst/>
            <a:gdLst/>
            <a:ahLst/>
            <a:cxnLst/>
            <a:rect l="l" t="t" r="r" b="b"/>
            <a:pathLst>
              <a:path w="567054" h="417829">
                <a:moveTo>
                  <a:pt x="358627" y="0"/>
                </a:moveTo>
                <a:lnTo>
                  <a:pt x="318609" y="3809"/>
                </a:lnTo>
                <a:lnTo>
                  <a:pt x="279751" y="15257"/>
                </a:lnTo>
                <a:lnTo>
                  <a:pt x="243276" y="34371"/>
                </a:lnTo>
                <a:lnTo>
                  <a:pt x="210401" y="61181"/>
                </a:lnTo>
                <a:lnTo>
                  <a:pt x="204894" y="68238"/>
                </a:lnTo>
                <a:lnTo>
                  <a:pt x="201889" y="71652"/>
                </a:lnTo>
                <a:lnTo>
                  <a:pt x="0" y="71652"/>
                </a:lnTo>
                <a:lnTo>
                  <a:pt x="0" y="346848"/>
                </a:lnTo>
                <a:lnTo>
                  <a:pt x="201889" y="346848"/>
                </a:lnTo>
                <a:lnTo>
                  <a:pt x="204894" y="350261"/>
                </a:lnTo>
                <a:lnTo>
                  <a:pt x="248260" y="387359"/>
                </a:lnTo>
                <a:lnTo>
                  <a:pt x="290559" y="407386"/>
                </a:lnTo>
                <a:lnTo>
                  <a:pt x="335524" y="417400"/>
                </a:lnTo>
                <a:lnTo>
                  <a:pt x="381382" y="417400"/>
                </a:lnTo>
                <a:lnTo>
                  <a:pt x="426360" y="407386"/>
                </a:lnTo>
                <a:lnTo>
                  <a:pt x="468684" y="387359"/>
                </a:lnTo>
                <a:lnTo>
                  <a:pt x="506581" y="357318"/>
                </a:lnTo>
                <a:lnTo>
                  <a:pt x="536622" y="319454"/>
                </a:lnTo>
                <a:lnTo>
                  <a:pt x="556649" y="277149"/>
                </a:lnTo>
                <a:lnTo>
                  <a:pt x="566662" y="232179"/>
                </a:lnTo>
                <a:lnTo>
                  <a:pt x="566662" y="186321"/>
                </a:lnTo>
                <a:lnTo>
                  <a:pt x="556649" y="141351"/>
                </a:lnTo>
                <a:lnTo>
                  <a:pt x="536622" y="99045"/>
                </a:lnTo>
                <a:lnTo>
                  <a:pt x="506581" y="61181"/>
                </a:lnTo>
                <a:lnTo>
                  <a:pt x="473727" y="34371"/>
                </a:lnTo>
                <a:lnTo>
                  <a:pt x="437347" y="15257"/>
                </a:lnTo>
                <a:lnTo>
                  <a:pt x="398596" y="3809"/>
                </a:lnTo>
                <a:lnTo>
                  <a:pt x="358627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485434" y="8236419"/>
            <a:ext cx="567055" cy="417830"/>
          </a:xfrm>
          <a:custGeom>
            <a:avLst/>
            <a:gdLst/>
            <a:ahLst/>
            <a:cxnLst/>
            <a:rect l="l" t="t" r="r" b="b"/>
            <a:pathLst>
              <a:path w="567054" h="417829">
                <a:moveTo>
                  <a:pt x="207987" y="0"/>
                </a:moveTo>
                <a:lnTo>
                  <a:pt x="168019" y="3811"/>
                </a:lnTo>
                <a:lnTo>
                  <a:pt x="129273" y="15262"/>
                </a:lnTo>
                <a:lnTo>
                  <a:pt x="92909" y="34380"/>
                </a:lnTo>
                <a:lnTo>
                  <a:pt x="60085" y="61191"/>
                </a:lnTo>
                <a:lnTo>
                  <a:pt x="30041" y="99056"/>
                </a:lnTo>
                <a:lnTo>
                  <a:pt x="10013" y="141361"/>
                </a:lnTo>
                <a:lnTo>
                  <a:pt x="0" y="186330"/>
                </a:lnTo>
                <a:lnTo>
                  <a:pt x="1" y="232187"/>
                </a:lnTo>
                <a:lnTo>
                  <a:pt x="10016" y="277155"/>
                </a:lnTo>
                <a:lnTo>
                  <a:pt x="30044" y="319458"/>
                </a:lnTo>
                <a:lnTo>
                  <a:pt x="60085" y="357318"/>
                </a:lnTo>
                <a:lnTo>
                  <a:pt x="97947" y="387363"/>
                </a:lnTo>
                <a:lnTo>
                  <a:pt x="140251" y="407393"/>
                </a:lnTo>
                <a:lnTo>
                  <a:pt x="185220" y="417408"/>
                </a:lnTo>
                <a:lnTo>
                  <a:pt x="231078" y="417408"/>
                </a:lnTo>
                <a:lnTo>
                  <a:pt x="276047" y="407393"/>
                </a:lnTo>
                <a:lnTo>
                  <a:pt x="318351" y="387363"/>
                </a:lnTo>
                <a:lnTo>
                  <a:pt x="356213" y="357318"/>
                </a:lnTo>
                <a:lnTo>
                  <a:pt x="361720" y="350261"/>
                </a:lnTo>
                <a:lnTo>
                  <a:pt x="364725" y="346848"/>
                </a:lnTo>
                <a:lnTo>
                  <a:pt x="566614" y="346848"/>
                </a:lnTo>
                <a:lnTo>
                  <a:pt x="566614" y="71662"/>
                </a:lnTo>
                <a:lnTo>
                  <a:pt x="364725" y="71662"/>
                </a:lnTo>
                <a:lnTo>
                  <a:pt x="361720" y="68249"/>
                </a:lnTo>
                <a:lnTo>
                  <a:pt x="323338" y="34380"/>
                </a:lnTo>
                <a:lnTo>
                  <a:pt x="286863" y="15262"/>
                </a:lnTo>
                <a:lnTo>
                  <a:pt x="248005" y="3811"/>
                </a:lnTo>
                <a:lnTo>
                  <a:pt x="207987" y="0"/>
                </a:lnTo>
                <a:close/>
              </a:path>
            </a:pathLst>
          </a:custGeom>
          <a:solidFill>
            <a:srgbClr val="F084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00553" y="6334352"/>
            <a:ext cx="417830" cy="567055"/>
          </a:xfrm>
          <a:custGeom>
            <a:avLst/>
            <a:gdLst/>
            <a:ahLst/>
            <a:cxnLst/>
            <a:rect l="l" t="t" r="r" b="b"/>
            <a:pathLst>
              <a:path w="417829" h="567054">
                <a:moveTo>
                  <a:pt x="232184" y="0"/>
                </a:moveTo>
                <a:lnTo>
                  <a:pt x="186326" y="0"/>
                </a:lnTo>
                <a:lnTo>
                  <a:pt x="141356" y="10013"/>
                </a:lnTo>
                <a:lnTo>
                  <a:pt x="99053" y="30040"/>
                </a:lnTo>
                <a:lnTo>
                  <a:pt x="61191" y="60081"/>
                </a:lnTo>
                <a:lnTo>
                  <a:pt x="34380" y="92909"/>
                </a:lnTo>
                <a:lnTo>
                  <a:pt x="15262" y="129274"/>
                </a:lnTo>
                <a:lnTo>
                  <a:pt x="3811" y="168020"/>
                </a:lnTo>
                <a:lnTo>
                  <a:pt x="0" y="207993"/>
                </a:lnTo>
                <a:lnTo>
                  <a:pt x="3811" y="248011"/>
                </a:lnTo>
                <a:lnTo>
                  <a:pt x="15262" y="286869"/>
                </a:lnTo>
                <a:lnTo>
                  <a:pt x="34380" y="323344"/>
                </a:lnTo>
                <a:lnTo>
                  <a:pt x="61191" y="356219"/>
                </a:lnTo>
                <a:lnTo>
                  <a:pt x="68249" y="361726"/>
                </a:lnTo>
                <a:lnTo>
                  <a:pt x="71662" y="364721"/>
                </a:lnTo>
                <a:lnTo>
                  <a:pt x="71662" y="566621"/>
                </a:lnTo>
                <a:lnTo>
                  <a:pt x="346848" y="566621"/>
                </a:lnTo>
                <a:lnTo>
                  <a:pt x="346848" y="364721"/>
                </a:lnTo>
                <a:lnTo>
                  <a:pt x="350261" y="361726"/>
                </a:lnTo>
                <a:lnTo>
                  <a:pt x="387363" y="318354"/>
                </a:lnTo>
                <a:lnTo>
                  <a:pt x="407393" y="276049"/>
                </a:lnTo>
                <a:lnTo>
                  <a:pt x="417408" y="231079"/>
                </a:lnTo>
                <a:lnTo>
                  <a:pt x="417408" y="185221"/>
                </a:lnTo>
                <a:lnTo>
                  <a:pt x="407393" y="140251"/>
                </a:lnTo>
                <a:lnTo>
                  <a:pt x="387363" y="97946"/>
                </a:lnTo>
                <a:lnTo>
                  <a:pt x="357318" y="60081"/>
                </a:lnTo>
                <a:lnTo>
                  <a:pt x="319457" y="30040"/>
                </a:lnTo>
                <a:lnTo>
                  <a:pt x="277153" y="10013"/>
                </a:lnTo>
                <a:lnTo>
                  <a:pt x="232184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384888" y="6900973"/>
            <a:ext cx="417830" cy="567055"/>
          </a:xfrm>
          <a:custGeom>
            <a:avLst/>
            <a:gdLst/>
            <a:ahLst/>
            <a:cxnLst/>
            <a:rect l="l" t="t" r="r" b="b"/>
            <a:pathLst>
              <a:path w="417829" h="567054">
                <a:moveTo>
                  <a:pt x="346900" y="0"/>
                </a:moveTo>
                <a:lnTo>
                  <a:pt x="71620" y="0"/>
                </a:lnTo>
                <a:lnTo>
                  <a:pt x="71620" y="201889"/>
                </a:lnTo>
                <a:lnTo>
                  <a:pt x="68270" y="204883"/>
                </a:lnTo>
                <a:lnTo>
                  <a:pt x="34367" y="243270"/>
                </a:lnTo>
                <a:lnTo>
                  <a:pt x="15261" y="279746"/>
                </a:lnTo>
                <a:lnTo>
                  <a:pt x="3812" y="318604"/>
                </a:lnTo>
                <a:lnTo>
                  <a:pt x="0" y="358627"/>
                </a:lnTo>
                <a:lnTo>
                  <a:pt x="3812" y="398594"/>
                </a:lnTo>
                <a:lnTo>
                  <a:pt x="15261" y="437337"/>
                </a:lnTo>
                <a:lnTo>
                  <a:pt x="34367" y="473701"/>
                </a:lnTo>
                <a:lnTo>
                  <a:pt x="61149" y="506529"/>
                </a:lnTo>
                <a:lnTo>
                  <a:pt x="99010" y="536569"/>
                </a:lnTo>
                <a:lnTo>
                  <a:pt x="141315" y="556597"/>
                </a:lnTo>
                <a:lnTo>
                  <a:pt x="186288" y="566610"/>
                </a:lnTo>
                <a:lnTo>
                  <a:pt x="232155" y="566610"/>
                </a:lnTo>
                <a:lnTo>
                  <a:pt x="277141" y="556597"/>
                </a:lnTo>
                <a:lnTo>
                  <a:pt x="319471" y="536569"/>
                </a:lnTo>
                <a:lnTo>
                  <a:pt x="357371" y="506529"/>
                </a:lnTo>
                <a:lnTo>
                  <a:pt x="387412" y="468664"/>
                </a:lnTo>
                <a:lnTo>
                  <a:pt x="407439" y="426359"/>
                </a:lnTo>
                <a:lnTo>
                  <a:pt x="417452" y="381389"/>
                </a:lnTo>
                <a:lnTo>
                  <a:pt x="417452" y="335531"/>
                </a:lnTo>
                <a:lnTo>
                  <a:pt x="407439" y="290561"/>
                </a:lnTo>
                <a:lnTo>
                  <a:pt x="387412" y="248256"/>
                </a:lnTo>
                <a:lnTo>
                  <a:pt x="357371" y="210391"/>
                </a:lnTo>
                <a:lnTo>
                  <a:pt x="350251" y="204883"/>
                </a:lnTo>
                <a:lnTo>
                  <a:pt x="346900" y="201889"/>
                </a:lnTo>
                <a:lnTo>
                  <a:pt x="346900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248828" y="4700766"/>
            <a:ext cx="527050" cy="1305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250" spc="-2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82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27269" y="4700766"/>
            <a:ext cx="527050" cy="1305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250" spc="-2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82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48828" y="7768735"/>
            <a:ext cx="527050" cy="1305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250" spc="-2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82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27269" y="7768735"/>
            <a:ext cx="527050" cy="1305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250" spc="-2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82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0150" y="3935660"/>
            <a:ext cx="1740535" cy="487045"/>
          </a:xfrm>
          <a:custGeom>
            <a:avLst/>
            <a:gdLst/>
            <a:ahLst/>
            <a:cxnLst/>
            <a:rect l="l" t="t" r="r" b="b"/>
            <a:pathLst>
              <a:path w="1740534" h="487045">
                <a:moveTo>
                  <a:pt x="0" y="486973"/>
                </a:moveTo>
                <a:lnTo>
                  <a:pt x="0" y="0"/>
                </a:lnTo>
                <a:lnTo>
                  <a:pt x="1724753" y="0"/>
                </a:lnTo>
                <a:lnTo>
                  <a:pt x="1740460" y="0"/>
                </a:lnTo>
              </a:path>
            </a:pathLst>
          </a:custGeom>
          <a:ln w="31412">
            <a:solidFill>
              <a:srgbClr val="A6AAA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964915" y="3878070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206" y="4526"/>
                </a:lnTo>
                <a:lnTo>
                  <a:pt x="16897" y="16869"/>
                </a:lnTo>
                <a:lnTo>
                  <a:pt x="4536" y="35175"/>
                </a:lnTo>
                <a:lnTo>
                  <a:pt x="0" y="57589"/>
                </a:lnTo>
                <a:lnTo>
                  <a:pt x="4536" y="80008"/>
                </a:lnTo>
                <a:lnTo>
                  <a:pt x="16897" y="98313"/>
                </a:lnTo>
                <a:lnTo>
                  <a:pt x="35206" y="110654"/>
                </a:lnTo>
                <a:lnTo>
                  <a:pt x="57589" y="115179"/>
                </a:lnTo>
                <a:lnTo>
                  <a:pt x="80017" y="110654"/>
                </a:lnTo>
                <a:lnTo>
                  <a:pt x="98321" y="98313"/>
                </a:lnTo>
                <a:lnTo>
                  <a:pt x="110657" y="80008"/>
                </a:lnTo>
                <a:lnTo>
                  <a:pt x="115179" y="57589"/>
                </a:lnTo>
                <a:lnTo>
                  <a:pt x="110657" y="35175"/>
                </a:lnTo>
                <a:lnTo>
                  <a:pt x="98321" y="16869"/>
                </a:lnTo>
                <a:lnTo>
                  <a:pt x="80017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23447" y="3935660"/>
            <a:ext cx="1740535" cy="487045"/>
          </a:xfrm>
          <a:custGeom>
            <a:avLst/>
            <a:gdLst/>
            <a:ahLst/>
            <a:cxnLst/>
            <a:rect l="l" t="t" r="r" b="b"/>
            <a:pathLst>
              <a:path w="1740534" h="487045">
                <a:moveTo>
                  <a:pt x="1740460" y="486973"/>
                </a:moveTo>
                <a:lnTo>
                  <a:pt x="1740460" y="0"/>
                </a:ln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A6AAA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23973" y="3878070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1" y="4526"/>
                </a:lnTo>
                <a:lnTo>
                  <a:pt x="16865" y="16869"/>
                </a:lnTo>
                <a:lnTo>
                  <a:pt x="4525" y="35175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5"/>
                </a:lnTo>
                <a:lnTo>
                  <a:pt x="98309" y="16869"/>
                </a:lnTo>
                <a:lnTo>
                  <a:pt x="80003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90911" y="8082371"/>
            <a:ext cx="890269" cy="0"/>
          </a:xfrm>
          <a:custGeom>
            <a:avLst/>
            <a:gdLst/>
            <a:ahLst/>
            <a:cxnLst/>
            <a:rect l="l" t="t" r="r" b="b"/>
            <a:pathLst>
              <a:path w="890269">
                <a:moveTo>
                  <a:pt x="0" y="0"/>
                </a:moveTo>
                <a:lnTo>
                  <a:pt x="874055" y="0"/>
                </a:lnTo>
                <a:lnTo>
                  <a:pt x="889761" y="0"/>
                </a:lnTo>
              </a:path>
            </a:pathLst>
          </a:custGeom>
          <a:ln w="31412">
            <a:solidFill>
              <a:srgbClr val="A6AAA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64915" y="8024782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206" y="4525"/>
                </a:lnTo>
                <a:lnTo>
                  <a:pt x="16897" y="16865"/>
                </a:lnTo>
                <a:lnTo>
                  <a:pt x="4536" y="35171"/>
                </a:lnTo>
                <a:lnTo>
                  <a:pt x="0" y="57589"/>
                </a:lnTo>
                <a:lnTo>
                  <a:pt x="4536" y="80008"/>
                </a:lnTo>
                <a:lnTo>
                  <a:pt x="16897" y="98313"/>
                </a:lnTo>
                <a:lnTo>
                  <a:pt x="35206" y="110654"/>
                </a:lnTo>
                <a:lnTo>
                  <a:pt x="57589" y="115179"/>
                </a:lnTo>
                <a:lnTo>
                  <a:pt x="80017" y="110654"/>
                </a:lnTo>
                <a:lnTo>
                  <a:pt x="98321" y="98313"/>
                </a:lnTo>
                <a:lnTo>
                  <a:pt x="110657" y="80008"/>
                </a:lnTo>
                <a:lnTo>
                  <a:pt x="115179" y="57589"/>
                </a:lnTo>
                <a:lnTo>
                  <a:pt x="110657" y="35171"/>
                </a:lnTo>
                <a:lnTo>
                  <a:pt x="98321" y="16865"/>
                </a:lnTo>
                <a:lnTo>
                  <a:pt x="80017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23449" y="8082371"/>
            <a:ext cx="890269" cy="0"/>
          </a:xfrm>
          <a:custGeom>
            <a:avLst/>
            <a:gdLst/>
            <a:ahLst/>
            <a:cxnLst/>
            <a:rect l="l" t="t" r="r" b="b"/>
            <a:pathLst>
              <a:path w="890270">
                <a:moveTo>
                  <a:pt x="889761" y="0"/>
                </a:move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A6AAA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23973" y="8024782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4217232" y="3711224"/>
            <a:ext cx="507301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zh-CN" sz="2850">
                <a:latin typeface="Microsoft JhengHei UI" panose="020B0604030504040204" charset="-120"/>
                <a:cs typeface="Microsoft JhengHei UI" panose="020B0604030504040204" charset="-120"/>
              </a:rPr>
              <a:t>界面简洁大方</a:t>
            </a:r>
            <a:endParaRPr lang="zh-CN" sz="28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 algn="just">
              <a:lnSpc>
                <a:spcPct val="121000"/>
              </a:lnSpc>
              <a:spcBef>
                <a:spcPts val="330"/>
              </a:spcBef>
            </a:pPr>
            <a:endParaRPr sz="2050">
              <a:latin typeface="PMingLiU"/>
              <a:cs typeface="PMingLiU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217232" y="7805340"/>
            <a:ext cx="5073015" cy="89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altLang="zh-CN" sz="2850">
                <a:latin typeface="Garamond"/>
                <a:cs typeface="Garamond"/>
              </a:rPr>
              <a:t>20</a:t>
            </a:r>
            <a:r>
              <a:rPr lang="zh-CN" altLang="en-US" sz="2850">
                <a:latin typeface="Garamond"/>
                <a:cs typeface="Garamond"/>
              </a:rPr>
              <a:t>多个表</a:t>
            </a:r>
            <a:endParaRPr lang="zh-CN" altLang="en-US" sz="2850">
              <a:latin typeface="Garamond"/>
              <a:cs typeface="Garamond"/>
            </a:endParaRPr>
          </a:p>
          <a:p>
            <a:pPr marL="12700" marR="5080" algn="just">
              <a:lnSpc>
                <a:spcPct val="121000"/>
              </a:lnSpc>
              <a:spcBef>
                <a:spcPts val="580"/>
              </a:spcBef>
            </a:pPr>
            <a:endParaRPr sz="205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2106" y="7836669"/>
            <a:ext cx="4999355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850" b="1" spc="35" dirty="0">
                <a:solidFill>
                  <a:srgbClr val="53585F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版本控制</a:t>
            </a:r>
            <a:endParaRPr sz="28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 algn="r">
              <a:lnSpc>
                <a:spcPct val="121000"/>
              </a:lnSpc>
              <a:spcBef>
                <a:spcPts val="365"/>
              </a:spcBef>
            </a:pPr>
            <a:endParaRPr sz="205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2106" y="3708837"/>
            <a:ext cx="4999355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zh-CN" sz="2850">
                <a:latin typeface="Microsoft JhengHei UI" panose="020B0604030504040204" charset="-120"/>
                <a:cs typeface="Microsoft JhengHei UI" panose="020B0604030504040204" charset="-120"/>
              </a:rPr>
              <a:t>团队合作</a:t>
            </a:r>
            <a:endParaRPr lang="zh-CN" sz="28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 algn="r">
              <a:lnSpc>
                <a:spcPct val="121000"/>
              </a:lnSpc>
              <a:spcBef>
                <a:spcPts val="365"/>
              </a:spcBef>
            </a:pPr>
            <a:endParaRPr sz="2050">
              <a:latin typeface="PMingLiU"/>
              <a:cs typeface="PMingLiU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7945066" y="879025"/>
            <a:ext cx="4213966" cy="1015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pc="-5" dirty="0">
                <a:solidFill>
                  <a:srgbClr val="53585F"/>
                </a:solidFill>
              </a:rPr>
              <a:t>实现</a:t>
            </a:r>
            <a:r>
              <a:rPr lang="zh-CN" spc="-5" dirty="0">
                <a:solidFill>
                  <a:srgbClr val="53585F"/>
                </a:solidFill>
              </a:rPr>
              <a:t>目标</a:t>
            </a:r>
            <a:endParaRPr lang="zh-CN" sz="2450" spc="-5" dirty="0">
              <a:solidFill>
                <a:srgbClr val="53585F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6465" y="7836535"/>
            <a:ext cx="1769745" cy="30626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45" y="8474710"/>
            <a:ext cx="5586730" cy="15925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5325" y="4356100"/>
            <a:ext cx="5964555" cy="1978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6868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1498</Words>
  <Application>WPS 演示</Application>
  <PresentationFormat>On-screen Show (4:3)</PresentationFormat>
  <Paragraphs>256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PMingLiU</vt:lpstr>
      <vt:lpstr>Calibri</vt:lpstr>
      <vt:lpstr>Times New Roman</vt:lpstr>
      <vt:lpstr>Arial</vt:lpstr>
      <vt:lpstr>Microsoft JhengHei UI</vt:lpstr>
      <vt:lpstr>Garamond</vt:lpstr>
      <vt:lpstr>Lucida Console</vt:lpstr>
      <vt:lpstr>Arial Narrow</vt:lpstr>
      <vt:lpstr>Segoe Print</vt:lpstr>
      <vt:lpstr>微软雅黑</vt:lpstr>
      <vt:lpstr>Arial Unicode MS</vt:lpstr>
      <vt:lpstr>Calibri</vt:lpstr>
      <vt:lpstr>楷体</vt:lpstr>
      <vt:lpstr>Office Theme</vt:lpstr>
      <vt:lpstr>汕⼤大宿舍管理理系统</vt:lpstr>
      <vt:lpstr>共 4 部分</vt:lpstr>
      <vt:lpstr>⼩    组   成员</vt:lpstr>
      <vt:lpstr>共 9 ⼈</vt:lpstr>
      <vt:lpstr>共 4 ⼈</vt:lpstr>
      <vt:lpstr>共 5 ⼈人</vt:lpstr>
      <vt:lpstr>项   ⽬  简介</vt:lpstr>
      <vt:lpstr>CST4854A ⼤大型软件项⽬目实施</vt:lpstr>
      <vt:lpstr>四⼤大⽬目标</vt:lpstr>
      <vt:lpstr>共 4 步</vt:lpstr>
      <vt:lpstr>开发环境</vt:lpstr>
      <vt:lpstr>框架 &amp; ⼯工具</vt:lpstr>
      <vt:lpstr>主要功能</vt:lpstr>
      <vt:lpstr>六⼤大功能</vt:lpstr>
      <vt:lpstr>项⽬目成果</vt:lpstr>
      <vt:lpstr>⾸首⻚页、共享书屋</vt:lpstr>
      <vt:lpstr>前后端两个版本控制系统</vt:lpstr>
      <vt:lpstr>系统演示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汕⼤大宿舍管理理系统</dc:title>
  <dc:creator/>
  <cp:lastModifiedBy>Nicole</cp:lastModifiedBy>
  <cp:revision>15</cp:revision>
  <dcterms:created xsi:type="dcterms:W3CDTF">2017-09-25T08:42:00Z</dcterms:created>
  <dcterms:modified xsi:type="dcterms:W3CDTF">2017-09-26T01:59:42Z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2017-09-25T00:00:00Z</vt:filetime>
  </property>
  <property fmtid="{D5CDD505-2E9C-101B-9397-08002B2CF9AE}" pid="3" name="KSOProductBuildVer">
    <vt:lpwstr>2052-10.1.0.6750</vt:lpwstr>
  </property>
</Properties>
</file>